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16" r:id="rId1"/>
    <p:sldMasterId id="2147483820" r:id="rId2"/>
    <p:sldMasterId id="2147483824" r:id="rId3"/>
    <p:sldMasterId id="2147483867" r:id="rId4"/>
    <p:sldMasterId id="2147483879" r:id="rId5"/>
  </p:sldMasterIdLst>
  <p:notesMasterIdLst>
    <p:notesMasterId r:id="rId38"/>
  </p:notesMasterIdLst>
  <p:handoutMasterIdLst>
    <p:handoutMasterId r:id="rId39"/>
  </p:handoutMasterIdLst>
  <p:sldIdLst>
    <p:sldId id="551" r:id="rId6"/>
    <p:sldId id="552" r:id="rId7"/>
    <p:sldId id="553" r:id="rId8"/>
    <p:sldId id="555" r:id="rId9"/>
    <p:sldId id="556" r:id="rId10"/>
    <p:sldId id="557" r:id="rId11"/>
    <p:sldId id="558" r:id="rId12"/>
    <p:sldId id="559" r:id="rId13"/>
    <p:sldId id="560" r:id="rId14"/>
    <p:sldId id="561" r:id="rId15"/>
    <p:sldId id="562" r:id="rId16"/>
    <p:sldId id="563" r:id="rId17"/>
    <p:sldId id="564" r:id="rId18"/>
    <p:sldId id="565" r:id="rId19"/>
    <p:sldId id="566" r:id="rId20"/>
    <p:sldId id="567" r:id="rId21"/>
    <p:sldId id="568" r:id="rId22"/>
    <p:sldId id="569" r:id="rId23"/>
    <p:sldId id="570" r:id="rId24"/>
    <p:sldId id="571" r:id="rId25"/>
    <p:sldId id="572" r:id="rId26"/>
    <p:sldId id="573" r:id="rId27"/>
    <p:sldId id="574" r:id="rId28"/>
    <p:sldId id="575" r:id="rId29"/>
    <p:sldId id="576" r:id="rId30"/>
    <p:sldId id="577" r:id="rId31"/>
    <p:sldId id="578" r:id="rId32"/>
    <p:sldId id="579" r:id="rId33"/>
    <p:sldId id="580" r:id="rId34"/>
    <p:sldId id="581" r:id="rId35"/>
    <p:sldId id="582" r:id="rId36"/>
    <p:sldId id="583" r:id="rId37"/>
  </p:sldIdLst>
  <p:sldSz cx="9144000" cy="5143500" type="screen16x9"/>
  <p:notesSz cx="9939338" cy="6807200"/>
  <p:embeddedFontLst>
    <p:embeddedFont>
      <p:font typeface="Garamond" panose="02020404030301010803" pitchFamily="18" charset="0"/>
      <p:regular r:id="rId40"/>
      <p:bold r:id="rId41"/>
      <p:italic r:id="rId42"/>
    </p:embeddedFont>
    <p:embeddedFont>
      <p:font typeface="Corbel" panose="020B0503020204020204" pitchFamily="34" charset="0"/>
      <p:regular r:id="rId43"/>
      <p:bold r:id="rId44"/>
      <p:italic r:id="rId45"/>
      <p:boldItalic r:id="rId46"/>
    </p:embeddedFont>
    <p:embeddedFont>
      <p:font typeface="Wingdings 2" panose="05020102010507070707" pitchFamily="18" charset="2"/>
      <p:regular r:id="rId47"/>
    </p:embeddedFont>
    <p:embeddedFont>
      <p:font typeface="微軟正黑體" panose="020B0604030504040204" pitchFamily="34" charset="-120"/>
      <p:regular r:id="rId48"/>
      <p:bold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</p:embeddedFontLst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629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269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69016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5379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1668" algn="l" defTabSz="912690" rtl="0" eaLnBrk="1" latinLnBrk="0" hangingPunct="1"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37958" algn="l" defTabSz="912690" rtl="0" eaLnBrk="1" latinLnBrk="0" hangingPunct="1"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194324" algn="l" defTabSz="912690" rtl="0" eaLnBrk="1" latinLnBrk="0" hangingPunct="1"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0670" algn="l" defTabSz="912690" rtl="0" eaLnBrk="1" latinLnBrk="0" hangingPunct="1"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FF99"/>
    <a:srgbClr val="258993"/>
    <a:srgbClr val="37BFCD"/>
    <a:srgbClr val="9FE9FB"/>
    <a:srgbClr val="81E7CC"/>
    <a:srgbClr val="0000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50" d="100"/>
          <a:sy n="50" d="100"/>
        </p:scale>
        <p:origin x="-2544" y="-12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0.fntdata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5975" cy="3403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1068" y="0"/>
            <a:ext cx="4305975" cy="3403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98B33-6973-4B10-BA12-BC0F11323603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65777"/>
            <a:ext cx="4305975" cy="3403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1068" y="6465777"/>
            <a:ext cx="4305975" cy="3403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26F32-D126-40F4-B1EF-63B84CBC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81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頁首版面配置區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4305975" cy="34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421" tIns="47210" rIns="94421" bIns="47210" numCol="1" anchor="t" anchorCtr="0" compatLnSpc="1">
            <a:prstTxWarp prst="textNoShape">
              <a:avLst/>
            </a:prstTxWarp>
          </a:bodyPr>
          <a:lstStyle>
            <a:lvl1pPr defTabSz="944563" eaLnBrk="1" hangingPunct="1">
              <a:buFont typeface="Arial" panose="020B0604020202020204" pitchFamily="34" charset="0"/>
              <a:buNone/>
              <a:defRPr sz="1200" i="0">
                <a:effectLst/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051" name="日期版面配置區 2"/>
          <p:cNvSpPr>
            <a:spLocks noGrp="1" noChangeArrowheads="1"/>
          </p:cNvSpPr>
          <p:nvPr>
            <p:ph type="dt" idx="1"/>
          </p:nvPr>
        </p:nvSpPr>
        <p:spPr bwMode="auto">
          <a:xfrm>
            <a:off x="5631068" y="0"/>
            <a:ext cx="4305975" cy="34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421" tIns="47210" rIns="94421" bIns="47210" numCol="1" anchor="t" anchorCtr="0" compatLnSpc="1">
            <a:prstTxWarp prst="textNoShape">
              <a:avLst/>
            </a:prstTxWarp>
          </a:bodyPr>
          <a:lstStyle>
            <a:lvl1pPr algn="r" defTabSz="944563" eaLnBrk="1" hangingPunct="1">
              <a:buFont typeface="Arial" panose="020B0604020202020204" pitchFamily="34" charset="0"/>
              <a:buNone/>
              <a:defRPr sz="1200" i="0">
                <a:effectLst/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4E73282F-A6A3-4D8A-9AEF-809237EBAC25}" type="datetimeFigureOut">
              <a:rPr lang="zh-TW" altLang="en-US"/>
              <a:pPr>
                <a:defRPr/>
              </a:pPr>
              <a:t>2017/11/8</a:t>
            </a:fld>
            <a:endParaRPr lang="en-US"/>
          </a:p>
        </p:txBody>
      </p:sp>
      <p:sp>
        <p:nvSpPr>
          <p:cNvPr id="47108" name="投影片圖像版面配置區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2703513" y="511175"/>
            <a:ext cx="4532312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備忘稿版面配置區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4394" y="3232888"/>
            <a:ext cx="7950552" cy="306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421" tIns="47210" rIns="94421" bIns="472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2054" name="頁尾版面配置區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465777"/>
            <a:ext cx="4305975" cy="34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421" tIns="47210" rIns="94421" bIns="47210" numCol="1" anchor="b" anchorCtr="0" compatLnSpc="1">
            <a:prstTxWarp prst="textNoShape">
              <a:avLst/>
            </a:prstTxWarp>
          </a:bodyPr>
          <a:lstStyle>
            <a:lvl1pPr defTabSz="944563" eaLnBrk="1" hangingPunct="1">
              <a:buFont typeface="Arial" panose="020B0604020202020204" pitchFamily="34" charset="0"/>
              <a:buNone/>
              <a:defRPr sz="1200" i="0">
                <a:effectLst/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055" name="投影片編號版面配置區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1068" y="6465777"/>
            <a:ext cx="4305975" cy="34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421" tIns="47210" rIns="94421" bIns="47210" numCol="1" anchor="b" anchorCtr="0" compatLnSpc="1">
            <a:prstTxWarp prst="textNoShape">
              <a:avLst/>
            </a:prstTxWarp>
          </a:bodyPr>
          <a:lstStyle>
            <a:lvl1pPr algn="r" defTabSz="944563" eaLnBrk="1" hangingPunct="1">
              <a:buFont typeface="Arial" pitchFamily="34" charset="0"/>
              <a:buNone/>
              <a:defRPr sz="1200" i="0">
                <a:latin typeface="Garamond" pitchFamily="18" charset="0"/>
              </a:defRPr>
            </a:lvl1pPr>
          </a:lstStyle>
          <a:p>
            <a:pPr>
              <a:defRPr/>
            </a:pPr>
            <a:fld id="{7E6C86B8-10FF-449E-A80A-9D91FF4B7E8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6521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62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26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690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537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1668" algn="l" defTabSz="9126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958" algn="l" defTabSz="9126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324" algn="l" defTabSz="9126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670" algn="l" defTabSz="9126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462A-E0C2-41A0-AF99-9A5DA2997AA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7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Whether you are struggling with your weight, building your business you need to take these notes for topics.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8F41-8750-4149-A065-D6370442093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91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8F41-8750-4149-A065-D6370442093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84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472" tIns="34289" rIns="68472" bIns="34289"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472" tIns="34289" rIns="68472" bIns="34289"/>
          <a:lstStyle>
            <a:lvl1pPr marL="0" indent="0" algn="ctr">
              <a:buNone/>
              <a:defRPr sz="1800"/>
            </a:lvl1pPr>
            <a:lvl2pPr marL="342254" indent="0" algn="ctr">
              <a:buNone/>
              <a:defRPr sz="1500"/>
            </a:lvl2pPr>
            <a:lvl3pPr marL="684576" indent="0" algn="ctr">
              <a:buNone/>
              <a:defRPr sz="1400"/>
            </a:lvl3pPr>
            <a:lvl4pPr marL="1026864" indent="0" algn="ctr">
              <a:buNone/>
              <a:defRPr sz="1200"/>
            </a:lvl4pPr>
            <a:lvl5pPr marL="1369152" indent="0" algn="ctr">
              <a:buNone/>
              <a:defRPr sz="1200"/>
            </a:lvl5pPr>
            <a:lvl6pPr marL="1711475" indent="0" algn="ctr">
              <a:buNone/>
              <a:defRPr sz="1200"/>
            </a:lvl6pPr>
            <a:lvl7pPr marL="2053727" indent="0" algn="ctr">
              <a:buNone/>
              <a:defRPr sz="1200"/>
            </a:lvl7pPr>
            <a:lvl8pPr marL="2395980" indent="0" algn="ctr">
              <a:buNone/>
              <a:defRPr sz="1200"/>
            </a:lvl8pPr>
            <a:lvl9pPr marL="2738234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0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05" tIns="34289" rIns="68505" bIns="34289"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05" tIns="34289" rIns="68505" bIns="34289"/>
          <a:lstStyle>
            <a:lvl1pPr marL="0" indent="0" algn="ctr">
              <a:buNone/>
              <a:defRPr sz="1800"/>
            </a:lvl1pPr>
            <a:lvl2pPr marL="342452" indent="0" algn="ctr">
              <a:buNone/>
              <a:defRPr sz="1500"/>
            </a:lvl2pPr>
            <a:lvl3pPr marL="684950" indent="0" algn="ctr">
              <a:buNone/>
              <a:defRPr sz="1400"/>
            </a:lvl3pPr>
            <a:lvl4pPr marL="1027425" indent="0" algn="ctr">
              <a:buNone/>
              <a:defRPr sz="1200"/>
            </a:lvl4pPr>
            <a:lvl5pPr marL="1369900" indent="0" algn="ctr">
              <a:buNone/>
              <a:defRPr sz="1200"/>
            </a:lvl5pPr>
            <a:lvl6pPr marL="1712399" indent="0" algn="ctr">
              <a:buNone/>
              <a:defRPr sz="1200"/>
            </a:lvl6pPr>
            <a:lvl7pPr marL="2054849" indent="0" algn="ctr">
              <a:buNone/>
              <a:defRPr sz="1200"/>
            </a:lvl7pPr>
            <a:lvl8pPr marL="2397300" indent="0" algn="ctr">
              <a:buNone/>
              <a:defRPr sz="1200"/>
            </a:lvl8pPr>
            <a:lvl9pPr marL="2739752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9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2850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05" tIns="34289" rIns="68505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05" tIns="34289" rIns="68505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9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02051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4"/>
            <a:ext cx="7886700" cy="2139553"/>
          </a:xfrm>
          <a:prstGeom prst="rect">
            <a:avLst/>
          </a:prstGeom>
        </p:spPr>
        <p:txBody>
          <a:bodyPr lIns="68505" tIns="34289" rIns="68505" bIns="34289"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05" tIns="34289" rIns="68505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9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4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3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8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7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9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80573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05" tIns="34289" rIns="68505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05" tIns="34289" rIns="68505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05" tIns="34289" rIns="68505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9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89042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05" tIns="34289" rIns="68505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05" tIns="34289" rIns="68505" bIns="34289" anchor="b"/>
          <a:lstStyle>
            <a:lvl1pPr marL="0" indent="0">
              <a:buNone/>
              <a:defRPr sz="1800" b="1"/>
            </a:lvl1pPr>
            <a:lvl2pPr marL="342452" indent="0">
              <a:buNone/>
              <a:defRPr sz="1500" b="1"/>
            </a:lvl2pPr>
            <a:lvl3pPr marL="684950" indent="0">
              <a:buNone/>
              <a:defRPr sz="1400" b="1"/>
            </a:lvl3pPr>
            <a:lvl4pPr marL="1027425" indent="0">
              <a:buNone/>
              <a:defRPr sz="1200" b="1"/>
            </a:lvl4pPr>
            <a:lvl5pPr marL="1369900" indent="0">
              <a:buNone/>
              <a:defRPr sz="1200" b="1"/>
            </a:lvl5pPr>
            <a:lvl6pPr marL="1712399" indent="0">
              <a:buNone/>
              <a:defRPr sz="1200" b="1"/>
            </a:lvl6pPr>
            <a:lvl7pPr marL="2054849" indent="0">
              <a:buNone/>
              <a:defRPr sz="1200" b="1"/>
            </a:lvl7pPr>
            <a:lvl8pPr marL="2397300" indent="0">
              <a:buNone/>
              <a:defRPr sz="1200" b="1"/>
            </a:lvl8pPr>
            <a:lvl9pPr marL="273975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05" tIns="34289" rIns="68505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05" tIns="34289" rIns="68505" bIns="34289" anchor="b"/>
          <a:lstStyle>
            <a:lvl1pPr marL="0" indent="0">
              <a:buNone/>
              <a:defRPr sz="1800" b="1"/>
            </a:lvl1pPr>
            <a:lvl2pPr marL="342452" indent="0">
              <a:buNone/>
              <a:defRPr sz="1500" b="1"/>
            </a:lvl2pPr>
            <a:lvl3pPr marL="684950" indent="0">
              <a:buNone/>
              <a:defRPr sz="1400" b="1"/>
            </a:lvl3pPr>
            <a:lvl4pPr marL="1027425" indent="0">
              <a:buNone/>
              <a:defRPr sz="1200" b="1"/>
            </a:lvl4pPr>
            <a:lvl5pPr marL="1369900" indent="0">
              <a:buNone/>
              <a:defRPr sz="1200" b="1"/>
            </a:lvl5pPr>
            <a:lvl6pPr marL="1712399" indent="0">
              <a:buNone/>
              <a:defRPr sz="1200" b="1"/>
            </a:lvl6pPr>
            <a:lvl7pPr marL="2054849" indent="0">
              <a:buNone/>
              <a:defRPr sz="1200" b="1"/>
            </a:lvl7pPr>
            <a:lvl8pPr marL="2397300" indent="0">
              <a:buNone/>
              <a:defRPr sz="1200" b="1"/>
            </a:lvl8pPr>
            <a:lvl9pPr marL="273975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05" tIns="34289" rIns="68505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9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61686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05" tIns="34289" rIns="68505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9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16813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9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74705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05" tIns="34289" rIns="68505" bIns="34289"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19"/>
            <a:ext cx="4629150" cy="3655219"/>
          </a:xfrm>
          <a:prstGeom prst="rect">
            <a:avLst/>
          </a:prstGeom>
        </p:spPr>
        <p:txBody>
          <a:bodyPr lIns="68505" tIns="34289" rIns="68505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05" tIns="34289" rIns="68505" bIns="34289"/>
          <a:lstStyle>
            <a:lvl1pPr marL="0" indent="0">
              <a:buNone/>
              <a:defRPr sz="1200"/>
            </a:lvl1pPr>
            <a:lvl2pPr marL="342452" indent="0">
              <a:buNone/>
              <a:defRPr sz="1100"/>
            </a:lvl2pPr>
            <a:lvl3pPr marL="684950" indent="0">
              <a:buNone/>
              <a:defRPr sz="900"/>
            </a:lvl3pPr>
            <a:lvl4pPr marL="1027425" indent="0">
              <a:buNone/>
              <a:defRPr sz="800"/>
            </a:lvl4pPr>
            <a:lvl5pPr marL="1369900" indent="0">
              <a:buNone/>
              <a:defRPr sz="800"/>
            </a:lvl5pPr>
            <a:lvl6pPr marL="1712399" indent="0">
              <a:buNone/>
              <a:defRPr sz="800"/>
            </a:lvl6pPr>
            <a:lvl7pPr marL="2054849" indent="0">
              <a:buNone/>
              <a:defRPr sz="800"/>
            </a:lvl7pPr>
            <a:lvl8pPr marL="2397300" indent="0">
              <a:buNone/>
              <a:defRPr sz="800"/>
            </a:lvl8pPr>
            <a:lvl9pPr marL="273975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9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66890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05" tIns="34289" rIns="68505" bIns="34289"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19"/>
            <a:ext cx="4629150" cy="3655219"/>
          </a:xfrm>
          <a:prstGeom prst="rect">
            <a:avLst/>
          </a:prstGeom>
        </p:spPr>
        <p:txBody>
          <a:bodyPr lIns="68505" tIns="34289" rIns="68505" bIns="34289"/>
          <a:lstStyle>
            <a:lvl1pPr marL="0" indent="0">
              <a:buNone/>
              <a:defRPr sz="2400"/>
            </a:lvl1pPr>
            <a:lvl2pPr marL="342452" indent="0">
              <a:buNone/>
              <a:defRPr sz="2100"/>
            </a:lvl2pPr>
            <a:lvl3pPr marL="684950" indent="0">
              <a:buNone/>
              <a:defRPr sz="1800"/>
            </a:lvl3pPr>
            <a:lvl4pPr marL="1027425" indent="0">
              <a:buNone/>
              <a:defRPr sz="1500"/>
            </a:lvl4pPr>
            <a:lvl5pPr marL="1369900" indent="0">
              <a:buNone/>
              <a:defRPr sz="1500"/>
            </a:lvl5pPr>
            <a:lvl6pPr marL="1712399" indent="0">
              <a:buNone/>
              <a:defRPr sz="1500"/>
            </a:lvl6pPr>
            <a:lvl7pPr marL="2054849" indent="0">
              <a:buNone/>
              <a:defRPr sz="1500"/>
            </a:lvl7pPr>
            <a:lvl8pPr marL="2397300" indent="0">
              <a:buNone/>
              <a:defRPr sz="1500"/>
            </a:lvl8pPr>
            <a:lvl9pPr marL="273975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05" tIns="34289" rIns="68505" bIns="34289"/>
          <a:lstStyle>
            <a:lvl1pPr marL="0" indent="0">
              <a:buNone/>
              <a:defRPr sz="1200"/>
            </a:lvl1pPr>
            <a:lvl2pPr marL="342452" indent="0">
              <a:buNone/>
              <a:defRPr sz="1100"/>
            </a:lvl2pPr>
            <a:lvl3pPr marL="684950" indent="0">
              <a:buNone/>
              <a:defRPr sz="900"/>
            </a:lvl3pPr>
            <a:lvl4pPr marL="1027425" indent="0">
              <a:buNone/>
              <a:defRPr sz="800"/>
            </a:lvl4pPr>
            <a:lvl5pPr marL="1369900" indent="0">
              <a:buNone/>
              <a:defRPr sz="800"/>
            </a:lvl5pPr>
            <a:lvl6pPr marL="1712399" indent="0">
              <a:buNone/>
              <a:defRPr sz="800"/>
            </a:lvl6pPr>
            <a:lvl7pPr marL="2054849" indent="0">
              <a:buNone/>
              <a:defRPr sz="800"/>
            </a:lvl7pPr>
            <a:lvl8pPr marL="2397300" indent="0">
              <a:buNone/>
              <a:defRPr sz="800"/>
            </a:lvl8pPr>
            <a:lvl9pPr marL="273975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9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11393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05" tIns="34289" rIns="68505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05" tIns="34289" rIns="68505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9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28925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72" tIns="34289" rIns="68472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472" tIns="34289" rIns="68472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00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4"/>
            <a:ext cx="1971675" cy="4358879"/>
          </a:xfrm>
          <a:prstGeom prst="rect">
            <a:avLst/>
          </a:prstGeom>
        </p:spPr>
        <p:txBody>
          <a:bodyPr vert="eaVert" lIns="68505" tIns="34289" rIns="68505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94"/>
            <a:ext cx="5800725" cy="4358879"/>
          </a:xfrm>
          <a:prstGeom prst="rect">
            <a:avLst/>
          </a:prstGeom>
        </p:spPr>
        <p:txBody>
          <a:bodyPr vert="eaVert" lIns="68505" tIns="34289" rIns="68505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05" tIns="34289" rIns="68505" bIns="34289"/>
          <a:lstStyle/>
          <a:p>
            <a:pPr defTabSz="684950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9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12763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71517"/>
            <a:ext cx="6856214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748" y="571517"/>
            <a:ext cx="2193989" cy="40005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973836"/>
            <a:ext cx="5486400" cy="2441448"/>
          </a:xfrm>
        </p:spPr>
        <p:txBody>
          <a:bodyPr anchor="b">
            <a:normAutofit/>
          </a:bodyPr>
          <a:lstStyle>
            <a:lvl1pPr algn="l">
              <a:defRPr sz="4400" spc="-75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3502685"/>
            <a:ext cx="5486400" cy="685800"/>
          </a:xfrm>
        </p:spPr>
        <p:txBody>
          <a:bodyPr anchor="t">
            <a:normAutofit/>
          </a:bodyPr>
          <a:lstStyle>
            <a:lvl1pPr marL="0" indent="0" algn="l">
              <a:buNone/>
              <a:defRPr sz="17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42443" indent="0" algn="ctr">
              <a:buNone/>
              <a:defRPr sz="1700"/>
            </a:lvl2pPr>
            <a:lvl3pPr marL="684933" indent="0" algn="ctr">
              <a:buNone/>
              <a:defRPr sz="1700"/>
            </a:lvl3pPr>
            <a:lvl4pPr marL="1027400" indent="0" algn="ctr">
              <a:buNone/>
              <a:defRPr sz="1500"/>
            </a:lvl4pPr>
            <a:lvl5pPr marL="1369866" indent="0" algn="ctr">
              <a:buNone/>
              <a:defRPr sz="1500"/>
            </a:lvl5pPr>
            <a:lvl6pPr marL="1712357" indent="0" algn="ctr">
              <a:buNone/>
              <a:defRPr sz="1500"/>
            </a:lvl6pPr>
            <a:lvl7pPr marL="2054798" indent="0" algn="ctr">
              <a:buNone/>
              <a:defRPr sz="1500"/>
            </a:lvl7pPr>
            <a:lvl8pPr marL="2397240" indent="0" algn="ctr">
              <a:buNone/>
              <a:defRPr sz="1500"/>
            </a:lvl8pPr>
            <a:lvl9pPr marL="2739683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32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30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973836"/>
            <a:ext cx="5486400" cy="2441448"/>
          </a:xfrm>
        </p:spPr>
        <p:txBody>
          <a:bodyPr anchor="b">
            <a:normAutofit/>
          </a:bodyPr>
          <a:lstStyle>
            <a:lvl1pPr>
              <a:defRPr sz="4400" b="0" spc="-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3504438"/>
            <a:ext cx="5486400" cy="685800"/>
          </a:xfrm>
        </p:spPr>
        <p:txBody>
          <a:bodyPr anchor="t">
            <a:normAutofit/>
          </a:bodyPr>
          <a:lstStyle>
            <a:lvl1pPr marL="0" indent="0">
              <a:buNone/>
              <a:defRPr sz="17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4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49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698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23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479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72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3968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38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651510"/>
            <a:ext cx="2606040" cy="384048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651510"/>
            <a:ext cx="2606040" cy="384048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457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767690"/>
            <a:ext cx="2606040" cy="60579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443" indent="0">
              <a:buNone/>
              <a:defRPr sz="1500" b="1"/>
            </a:lvl2pPr>
            <a:lvl3pPr marL="684933" indent="0">
              <a:buNone/>
              <a:defRPr sz="1400" b="1"/>
            </a:lvl3pPr>
            <a:lvl4pPr marL="1027400" indent="0">
              <a:buNone/>
              <a:defRPr sz="1200" b="1"/>
            </a:lvl4pPr>
            <a:lvl5pPr marL="1369866" indent="0">
              <a:buNone/>
              <a:defRPr sz="1200" b="1"/>
            </a:lvl5pPr>
            <a:lvl6pPr marL="1712357" indent="0">
              <a:buNone/>
              <a:defRPr sz="1200" b="1"/>
            </a:lvl6pPr>
            <a:lvl7pPr marL="2054798" indent="0">
              <a:buNone/>
              <a:defRPr sz="1200" b="1"/>
            </a:lvl7pPr>
            <a:lvl8pPr marL="2397240" indent="0">
              <a:buNone/>
              <a:defRPr sz="1200" b="1"/>
            </a:lvl8pPr>
            <a:lvl9pPr marL="273968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448202"/>
            <a:ext cx="2606040" cy="301752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767692"/>
            <a:ext cx="2606040" cy="60987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443" indent="0">
              <a:buNone/>
              <a:defRPr sz="1500" b="1"/>
            </a:lvl2pPr>
            <a:lvl3pPr marL="684933" indent="0">
              <a:buNone/>
              <a:defRPr sz="1400" b="1"/>
            </a:lvl3pPr>
            <a:lvl4pPr marL="1027400" indent="0">
              <a:buNone/>
              <a:defRPr sz="1200" b="1"/>
            </a:lvl4pPr>
            <a:lvl5pPr marL="1369866" indent="0">
              <a:buNone/>
              <a:defRPr sz="1200" b="1"/>
            </a:lvl5pPr>
            <a:lvl6pPr marL="1712357" indent="0">
              <a:buNone/>
              <a:defRPr sz="1200" b="1"/>
            </a:lvl6pPr>
            <a:lvl7pPr marL="2054798" indent="0">
              <a:buNone/>
              <a:defRPr sz="1200" b="1"/>
            </a:lvl7pPr>
            <a:lvl8pPr marL="2397240" indent="0">
              <a:buNone/>
              <a:defRPr sz="1200" b="1"/>
            </a:lvl8pPr>
            <a:lvl9pPr marL="273968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448202"/>
            <a:ext cx="2606040" cy="301752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858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662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1530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857250"/>
            <a:ext cx="2125980" cy="1783080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651510"/>
            <a:ext cx="5486400" cy="384048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2620683"/>
            <a:ext cx="2125980" cy="1741493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rgbClr val="FFFFFF"/>
                </a:solidFill>
              </a:defRPr>
            </a:lvl1pPr>
            <a:lvl2pPr marL="342443" indent="0">
              <a:buNone/>
              <a:defRPr sz="900"/>
            </a:lvl2pPr>
            <a:lvl3pPr marL="684933" indent="0">
              <a:buNone/>
              <a:defRPr sz="800"/>
            </a:lvl3pPr>
            <a:lvl4pPr marL="1027400" indent="0">
              <a:buNone/>
              <a:defRPr sz="700"/>
            </a:lvl4pPr>
            <a:lvl5pPr marL="1369866" indent="0">
              <a:buNone/>
              <a:defRPr sz="700"/>
            </a:lvl5pPr>
            <a:lvl6pPr marL="1712357" indent="0">
              <a:buNone/>
              <a:defRPr sz="700"/>
            </a:lvl6pPr>
            <a:lvl7pPr marL="2054798" indent="0">
              <a:buNone/>
              <a:defRPr sz="700"/>
            </a:lvl7pPr>
            <a:lvl8pPr marL="2397240" indent="0">
              <a:buNone/>
              <a:defRPr sz="700"/>
            </a:lvl8pPr>
            <a:lvl9pPr marL="273968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9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857250"/>
            <a:ext cx="2125980" cy="178308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8034" y="575564"/>
            <a:ext cx="6086423" cy="3998214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443" indent="0">
              <a:buNone/>
              <a:defRPr sz="2100"/>
            </a:lvl2pPr>
            <a:lvl3pPr marL="684933" indent="0">
              <a:buNone/>
              <a:defRPr sz="1800"/>
            </a:lvl3pPr>
            <a:lvl4pPr marL="1027400" indent="0">
              <a:buNone/>
              <a:defRPr sz="1500"/>
            </a:lvl4pPr>
            <a:lvl5pPr marL="1369866" indent="0">
              <a:buNone/>
              <a:defRPr sz="1500"/>
            </a:lvl5pPr>
            <a:lvl6pPr marL="1712357" indent="0">
              <a:buNone/>
              <a:defRPr sz="1500"/>
            </a:lvl6pPr>
            <a:lvl7pPr marL="2054798" indent="0">
              <a:buNone/>
              <a:defRPr sz="1500"/>
            </a:lvl7pPr>
            <a:lvl8pPr marL="2397240" indent="0">
              <a:buNone/>
              <a:defRPr sz="1500"/>
            </a:lvl8pPr>
            <a:lvl9pPr marL="2739683" indent="0">
              <a:buNone/>
              <a:defRPr sz="15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2619756"/>
            <a:ext cx="2125980" cy="174193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rgbClr val="FFFFFF"/>
                </a:solidFill>
              </a:defRPr>
            </a:lvl1pPr>
            <a:lvl2pPr marL="342443" indent="0">
              <a:buNone/>
              <a:defRPr sz="900"/>
            </a:lvl2pPr>
            <a:lvl3pPr marL="684933" indent="0">
              <a:buNone/>
              <a:defRPr sz="800"/>
            </a:lvl3pPr>
            <a:lvl4pPr marL="1027400" indent="0">
              <a:buNone/>
              <a:defRPr sz="700"/>
            </a:lvl4pPr>
            <a:lvl5pPr marL="1369866" indent="0">
              <a:buNone/>
              <a:defRPr sz="700"/>
            </a:lvl5pPr>
            <a:lvl6pPr marL="1712357" indent="0">
              <a:buNone/>
              <a:defRPr sz="700"/>
            </a:lvl6pPr>
            <a:lvl7pPr marL="2054798" indent="0">
              <a:buNone/>
              <a:defRPr sz="700"/>
            </a:lvl7pPr>
            <a:lvl8pPr marL="2397240" indent="0">
              <a:buNone/>
              <a:defRPr sz="700"/>
            </a:lvl8pPr>
            <a:lvl9pPr marL="273968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8" y="4767264"/>
            <a:ext cx="4433638" cy="273844"/>
          </a:xfrm>
        </p:spPr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08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6"/>
            <a:ext cx="7886700" cy="2139553"/>
          </a:xfrm>
          <a:prstGeom prst="rect">
            <a:avLst/>
          </a:prstGeom>
        </p:spPr>
        <p:txBody>
          <a:bodyPr lIns="68472" tIns="34289" rIns="68472" bIns="34289"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472" tIns="34289" rIns="68472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8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1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4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7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9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2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8836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24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742950"/>
            <a:ext cx="2114550" cy="3714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651510"/>
            <a:ext cx="5486400" cy="384048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037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472" tIns="34289" rIns="68472" bIns="34289"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472" tIns="34289" rIns="68472" bIns="34289"/>
          <a:lstStyle>
            <a:lvl1pPr marL="0" indent="0" algn="ctr">
              <a:buNone/>
              <a:defRPr sz="1800"/>
            </a:lvl1pPr>
            <a:lvl2pPr marL="342254" indent="0" algn="ctr">
              <a:buNone/>
              <a:defRPr sz="1500"/>
            </a:lvl2pPr>
            <a:lvl3pPr marL="684576" indent="0" algn="ctr">
              <a:buNone/>
              <a:defRPr sz="1400"/>
            </a:lvl3pPr>
            <a:lvl4pPr marL="1026864" indent="0" algn="ctr">
              <a:buNone/>
              <a:defRPr sz="1200"/>
            </a:lvl4pPr>
            <a:lvl5pPr marL="1369152" indent="0" algn="ctr">
              <a:buNone/>
              <a:defRPr sz="1200"/>
            </a:lvl5pPr>
            <a:lvl6pPr marL="1711475" indent="0" algn="ctr">
              <a:buNone/>
              <a:defRPr sz="1200"/>
            </a:lvl6pPr>
            <a:lvl7pPr marL="2053727" indent="0" algn="ctr">
              <a:buNone/>
              <a:defRPr sz="1200"/>
            </a:lvl7pPr>
            <a:lvl8pPr marL="2395980" indent="0" algn="ctr">
              <a:buNone/>
              <a:defRPr sz="1200"/>
            </a:lvl8pPr>
            <a:lvl9pPr marL="2738234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64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72" tIns="34289" rIns="68472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472" tIns="34289" rIns="68472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77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6"/>
            <a:ext cx="7886700" cy="2139553"/>
          </a:xfrm>
          <a:prstGeom prst="rect">
            <a:avLst/>
          </a:prstGeom>
        </p:spPr>
        <p:txBody>
          <a:bodyPr lIns="68472" tIns="34289" rIns="68472" bIns="34289"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472" tIns="34289" rIns="68472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8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1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4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7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9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2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7196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474" tIns="34289" rIns="68474" bIns="34289"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474" tIns="34289" rIns="68474" bIns="34289"/>
          <a:lstStyle>
            <a:lvl1pPr marL="0" indent="0" algn="ctr">
              <a:buNone/>
              <a:defRPr sz="1800"/>
            </a:lvl1pPr>
            <a:lvl2pPr marL="342263" indent="0" algn="ctr">
              <a:buNone/>
              <a:defRPr sz="1500"/>
            </a:lvl2pPr>
            <a:lvl3pPr marL="684593" indent="0" algn="ctr">
              <a:buNone/>
              <a:defRPr sz="1400"/>
            </a:lvl3pPr>
            <a:lvl4pPr marL="1026890" indent="0" algn="ctr">
              <a:buNone/>
              <a:defRPr sz="1200"/>
            </a:lvl4pPr>
            <a:lvl5pPr marL="1369186" indent="0" algn="ctr">
              <a:buNone/>
              <a:defRPr sz="1200"/>
            </a:lvl5pPr>
            <a:lvl6pPr marL="1711517" indent="0" algn="ctr">
              <a:buNone/>
              <a:defRPr sz="1200"/>
            </a:lvl6pPr>
            <a:lvl7pPr marL="2053778" indent="0" algn="ctr">
              <a:buNone/>
              <a:defRPr sz="1200"/>
            </a:lvl7pPr>
            <a:lvl8pPr marL="2396040" indent="0" algn="ctr">
              <a:buNone/>
              <a:defRPr sz="1200"/>
            </a:lvl8pPr>
            <a:lvl9pPr marL="2738303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82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74" tIns="34289" rIns="68474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474" tIns="34289" rIns="68474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28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5"/>
            <a:ext cx="7886700" cy="2139553"/>
          </a:xfrm>
          <a:prstGeom prst="rect">
            <a:avLst/>
          </a:prstGeom>
        </p:spPr>
        <p:txBody>
          <a:bodyPr lIns="68474" tIns="34289" rIns="68474" bIns="34289"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474" tIns="34289" rIns="68474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8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1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5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7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0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3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561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98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5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</p:sldLayoutIdLst>
  <p:txStyles>
    <p:titleStyle>
      <a:lvl1pPr algn="l" defTabSz="68457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62" indent="-171162" algn="l" defTabSz="68457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85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737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990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244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566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855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142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465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54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76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864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152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475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727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980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234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98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7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</p:sldLayoutIdLst>
  <p:txStyles>
    <p:titleStyle>
      <a:lvl1pPr algn="l" defTabSz="68457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62" indent="-171162" algn="l" defTabSz="68457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85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737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990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244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566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855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142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465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54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76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864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152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475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727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980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234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98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4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</p:sldLayoutIdLst>
  <p:txStyles>
    <p:titleStyle>
      <a:lvl1pPr algn="l" defTabSz="68459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66" indent="-171166" algn="l" defTabSz="68459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97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758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020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283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613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910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206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537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63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93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890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186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517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778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040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303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" y="4823864"/>
            <a:ext cx="2128751" cy="18771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5" tIns="34289" rIns="68505" bIns="34289" rtlCol="0" anchor="ctr"/>
          <a:lstStyle/>
          <a:p>
            <a:pPr algn="ctr" defTabSz="68495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2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defTabSz="68495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50" indent="-171250" algn="l" defTabSz="68495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749" indent="-171250" algn="l" defTabSz="68495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199" indent="-171250" algn="l" defTabSz="68495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650" indent="-171250" algn="l" defTabSz="68495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102" indent="-171250" algn="l" defTabSz="68495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600" indent="-171250" algn="l" defTabSz="68495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075" indent="-171250" algn="l" defTabSz="68495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550" indent="-171250" algn="l" defTabSz="68495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049" indent="-171250" algn="l" defTabSz="68495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9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52" algn="l" defTabSz="6849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950" algn="l" defTabSz="6849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425" algn="l" defTabSz="6849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900" algn="l" defTabSz="6849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399" algn="l" defTabSz="6849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849" algn="l" defTabSz="6849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300" algn="l" defTabSz="6849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752" algn="l" defTabSz="6849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91" y="842929"/>
            <a:ext cx="2210612" cy="3450887"/>
          </a:xfrm>
          <a:prstGeom prst="rect">
            <a:avLst/>
          </a:prstGeom>
        </p:spPr>
        <p:txBody>
          <a:bodyPr vert="horz" lIns="68504" tIns="34289" rIns="68504" bIns="3428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648081"/>
            <a:ext cx="5486400" cy="3840480"/>
          </a:xfrm>
          <a:prstGeom prst="rect">
            <a:avLst/>
          </a:prstGeom>
        </p:spPr>
        <p:txBody>
          <a:bodyPr vert="horz" lIns="68504" tIns="34289" rIns="68504" bIns="34289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4767264"/>
            <a:ext cx="2057400" cy="273844"/>
          </a:xfrm>
          <a:prstGeom prst="rect">
            <a:avLst/>
          </a:prstGeom>
        </p:spPr>
        <p:txBody>
          <a:bodyPr vert="horz" lIns="68504" tIns="34289" rIns="68504" bIns="34289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Caviar Dreams" panose="020B0402020204020504" pitchFamily="34" charset="0"/>
              </a:defRPr>
            </a:lvl1pPr>
          </a:lstStyle>
          <a:p>
            <a:pPr defTabSz="342443" eaLnBrk="1" fontAlgn="auto" hangingPunct="1">
              <a:spcBef>
                <a:spcPts val="0"/>
              </a:spcBef>
              <a:spcAft>
                <a:spcPts val="0"/>
              </a:spcAft>
            </a:pPr>
            <a:fld id="{5586B75A-687E-405C-8A0B-8D00578BA2C3}" type="datetimeFigureOut">
              <a:rPr lang="en-US" i="0" smtClean="0">
                <a:solidFill>
                  <a:srgbClr val="000000">
                    <a:lumMod val="50000"/>
                    <a:lumOff val="50000"/>
                  </a:srgbClr>
                </a:solidFill>
                <a:ea typeface="+mn-ea"/>
              </a:rPr>
              <a:pPr defTabSz="342443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i="0" dirty="0">
              <a:solidFill>
                <a:srgbClr val="000000">
                  <a:lumMod val="50000"/>
                  <a:lumOff val="50000"/>
                </a:srgb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4767264"/>
            <a:ext cx="4433638" cy="273844"/>
          </a:xfrm>
          <a:prstGeom prst="rect">
            <a:avLst/>
          </a:prstGeom>
        </p:spPr>
        <p:txBody>
          <a:bodyPr vert="horz" lIns="68504" tIns="34289" rIns="68504" bIns="34289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Caviar Dreams" panose="020B0402020204020504" pitchFamily="34" charset="0"/>
              </a:defRPr>
            </a:lvl1pPr>
          </a:lstStyle>
          <a:p>
            <a:pPr defTabSz="34244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srgbClr val="000000">
                  <a:lumMod val="50000"/>
                  <a:lumOff val="50000"/>
                </a:srgb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53" y="4767264"/>
            <a:ext cx="1148195" cy="273844"/>
          </a:xfrm>
          <a:prstGeom prst="rect">
            <a:avLst/>
          </a:prstGeom>
        </p:spPr>
        <p:txBody>
          <a:bodyPr vert="horz" lIns="68504" tIns="34289" rIns="68504" bIns="34289" rtlCol="0" anchor="ctr"/>
          <a:lstStyle>
            <a:lvl1pPr algn="r">
              <a:defRPr sz="900" b="1">
                <a:solidFill>
                  <a:schemeClr val="accent1"/>
                </a:solidFill>
                <a:latin typeface="Caviar Dreams" panose="020B0402020204020504" pitchFamily="34" charset="0"/>
              </a:defRPr>
            </a:lvl1pPr>
          </a:lstStyle>
          <a:p>
            <a:pPr defTabSz="342443" eaLnBrk="1" fontAlgn="auto" hangingPunct="1">
              <a:spcBef>
                <a:spcPts val="0"/>
              </a:spcBef>
              <a:spcAft>
                <a:spcPts val="0"/>
              </a:spcAft>
            </a:pPr>
            <a:fld id="{4FAB73BC-B049-4115-A692-8D63A059BFB8}" type="slidenum">
              <a:rPr lang="en-US" i="0" smtClean="0">
                <a:solidFill>
                  <a:srgbClr val="40BAD2"/>
                </a:solidFill>
                <a:ea typeface="+mn-ea"/>
              </a:rPr>
              <a:pPr defTabSz="34244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srgbClr val="40BAD2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0736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hf sldNum="0" hdr="0" ftr="0" dt="0"/>
  <p:txStyles>
    <p:titleStyle>
      <a:lvl1pPr algn="l" defTabSz="684933" rtl="0" eaLnBrk="1" latinLnBrk="0" hangingPunct="1">
        <a:lnSpc>
          <a:spcPct val="90000"/>
        </a:lnSpc>
        <a:spcBef>
          <a:spcPct val="0"/>
        </a:spcBef>
        <a:buNone/>
        <a:defRPr sz="2700" kern="1200" spc="-45" baseline="0">
          <a:solidFill>
            <a:srgbClr val="FFFFFF"/>
          </a:solidFill>
          <a:latin typeface="Caviar Dreams" panose="020B0402020204020504" pitchFamily="34" charset="0"/>
          <a:ea typeface="+mj-ea"/>
          <a:cs typeface="+mj-cs"/>
        </a:defRPr>
      </a:lvl1pPr>
    </p:titleStyle>
    <p:bodyStyle>
      <a:lvl1pPr marL="137006" indent="-137006" algn="l" defTabSz="684933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Caviar Dreams" panose="020B0402020204020504" pitchFamily="34" charset="0"/>
          <a:ea typeface="+mn-ea"/>
          <a:cs typeface="+mn-cs"/>
        </a:defRPr>
      </a:lvl1pPr>
      <a:lvl2pPr marL="513737" indent="-137006" algn="l" defTabSz="684933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Caviar Dreams" panose="020B0402020204020504" pitchFamily="34" charset="0"/>
          <a:ea typeface="+mn-ea"/>
          <a:cs typeface="+mn-cs"/>
        </a:defRPr>
      </a:lvl2pPr>
      <a:lvl3pPr marL="856178" indent="-137006" algn="l" defTabSz="684933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tx1">
              <a:lumMod val="65000"/>
              <a:lumOff val="35000"/>
            </a:schemeClr>
          </a:solidFill>
          <a:latin typeface="Caviar Dreams" panose="020B0402020204020504" pitchFamily="34" charset="0"/>
          <a:ea typeface="+mn-ea"/>
          <a:cs typeface="+mn-cs"/>
        </a:defRPr>
      </a:lvl3pPr>
      <a:lvl4pPr marL="1198620" indent="-137006" algn="l" defTabSz="684933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Caviar Dreams" panose="020B0402020204020504" pitchFamily="34" charset="0"/>
          <a:ea typeface="+mn-ea"/>
          <a:cs typeface="+mn-cs"/>
        </a:defRPr>
      </a:lvl4pPr>
      <a:lvl5pPr marL="1541063" indent="-137006" algn="l" defTabSz="684933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Caviar Dreams" panose="020B0402020204020504" pitchFamily="34" charset="0"/>
          <a:ea typeface="+mn-ea"/>
          <a:cs typeface="+mn-cs"/>
        </a:defRPr>
      </a:lvl5pPr>
      <a:lvl6pPr marL="1883553" indent="-171246" algn="l" defTabSz="684933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6020" indent="-171246" algn="l" defTabSz="684933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68486" indent="-171246" algn="l" defTabSz="684933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0977" indent="-171246" algn="l" defTabSz="684933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9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43" algn="l" defTabSz="6849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933" algn="l" defTabSz="6849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400" algn="l" defTabSz="6849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866" algn="l" defTabSz="6849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357" algn="l" defTabSz="6849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798" algn="l" defTabSz="6849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240" algn="l" defTabSz="6849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683" algn="l" defTabSz="6849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12" Type="http://schemas.openxmlformats.org/officeDocument/2006/relationships/image" Target="../media/image66.png"/><Relationship Id="rId17" Type="http://schemas.openxmlformats.org/officeDocument/2006/relationships/image" Target="../media/image71.jpe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jpeg"/><Relationship Id="rId1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5" Type="http://schemas.microsoft.com/office/2007/relationships/hdphoto" Target="../media/hdphoto1.wdp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681" y="117325"/>
            <a:ext cx="8833757" cy="484748"/>
          </a:xfrm>
          <a:prstGeom prst="rect">
            <a:avLst/>
          </a:prstGeom>
          <a:noFill/>
        </p:spPr>
        <p:txBody>
          <a:bodyPr wrap="square" lIns="68504" tIns="34289" rIns="68504" bIns="34289" rtlCol="0">
            <a:spAutoFit/>
          </a:bodyPr>
          <a:lstStyle/>
          <a:p>
            <a:pPr algn="ctr" defTabSz="6849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700" i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</a:t>
            </a:r>
            <a:r>
              <a:rPr lang="en-US" altLang="zh-TW" sz="2700" i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zh-TW" altLang="en-US" sz="2700" i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建立事業</a:t>
            </a:r>
            <a:endParaRPr lang="en-US" sz="2700" i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293029" y="1243605"/>
            <a:ext cx="4781039" cy="84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04" tIns="34289" rIns="68504" bIns="34289">
            <a:spAutoFit/>
          </a:bodyPr>
          <a:lstStyle/>
          <a:p>
            <a:pPr algn="ctr" defTabSz="68493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5000" b="1" i="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  <a:cs typeface="Heiti TC Light"/>
              </a:rPr>
              <a:t>Calvin Ip</a:t>
            </a:r>
          </a:p>
        </p:txBody>
      </p:sp>
      <p:sp>
        <p:nvSpPr>
          <p:cNvPr id="4" name="Rectangle 3"/>
          <p:cNvSpPr/>
          <p:nvPr/>
        </p:nvSpPr>
        <p:spPr>
          <a:xfrm>
            <a:off x="130681" y="602074"/>
            <a:ext cx="8833757" cy="392415"/>
          </a:xfrm>
          <a:prstGeom prst="rect">
            <a:avLst/>
          </a:prstGeom>
        </p:spPr>
        <p:txBody>
          <a:bodyPr wrap="square" lIns="68504" tIns="34289" rIns="68504" bIns="34289">
            <a:spAutoFit/>
          </a:bodyPr>
          <a:lstStyle/>
          <a:p>
            <a:pPr algn="ctr" defTabSz="6849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i="0" dirty="0">
                <a:solidFill>
                  <a:prstClr val="white"/>
                </a:solidFill>
                <a:latin typeface="Calibri"/>
                <a:ea typeface="Apple LiGothic" pitchFamily="2" charset="-120"/>
              </a:rPr>
              <a:t>Business Building with TLS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771" y="4087117"/>
            <a:ext cx="7363778" cy="830996"/>
          </a:xfrm>
          <a:prstGeom prst="rect">
            <a:avLst/>
          </a:prstGeom>
          <a:noFill/>
        </p:spPr>
        <p:txBody>
          <a:bodyPr wrap="square" lIns="68504" tIns="34289" rIns="68504" bIns="34289" rtlCol="0">
            <a:spAutoFit/>
          </a:bodyPr>
          <a:lstStyle/>
          <a:p>
            <a:pPr defTabSz="6849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800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i="0" dirty="0">
              <a:solidFill>
                <a:prstClr val="white"/>
              </a:solidFill>
              <a:latin typeface="Calibri"/>
              <a:ea typeface="Apple LiGothic" pitchFamily="2" charset="-120"/>
              <a:cs typeface="Heiti TC Light"/>
            </a:endParaRPr>
          </a:p>
          <a:p>
            <a:pPr defTabSz="6849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b="1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i="0" dirty="0" err="1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 ™Owner</a:t>
            </a:r>
            <a:r>
              <a:rPr lang="en-US" sz="800" b="1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i="0" dirty="0" err="1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 ™ Owner</a:t>
            </a:r>
            <a:r>
              <a:rPr lang="en-US" sz="800" b="1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i="0" dirty="0" err="1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 ™ Owner</a:t>
            </a:r>
            <a:r>
              <a:rPr lang="en-US" sz="800" b="1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i="0" dirty="0">
              <a:solidFill>
                <a:prstClr val="white"/>
              </a:solidFill>
              <a:latin typeface="Calibri"/>
              <a:ea typeface="Apple LiGothic" pitchFamily="2" charset="-120"/>
              <a:cs typeface="Heiti TC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3537" r="3311" b="3829"/>
          <a:stretch/>
        </p:blipFill>
        <p:spPr bwMode="auto">
          <a:xfrm>
            <a:off x="7706039" y="4087118"/>
            <a:ext cx="735957" cy="735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860095" y="2062358"/>
            <a:ext cx="57476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04" tIns="34289" rIns="68504" bIns="34289">
            <a:spAutoFit/>
          </a:bodyPr>
          <a:lstStyle/>
          <a:p>
            <a:pPr algn="ctr" defTabSz="684933" eaLnBrk="1" fontAlgn="auto" hangingPunct="1">
              <a:spcBef>
                <a:spcPts val="900"/>
              </a:spcBef>
              <a:spcAft>
                <a:spcPts val="0"/>
              </a:spcAft>
              <a:defRPr/>
            </a:pPr>
            <a:r>
              <a:rPr lang="zh-TW" altLang="en-US" sz="2700" i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高級顧問經理級</a:t>
            </a:r>
            <a:endParaRPr lang="en-US" altLang="zh-TW" sz="2700" i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/>
            </a:endParaRPr>
          </a:p>
          <a:p>
            <a:pPr algn="ctr" defTabSz="684933" eaLnBrk="1" fontAlgn="auto" hangingPunct="1">
              <a:spcBef>
                <a:spcPts val="900"/>
              </a:spcBef>
              <a:spcAft>
                <a:spcPts val="0"/>
              </a:spcAft>
              <a:defRPr/>
            </a:pPr>
            <a:r>
              <a:rPr lang="en-US" altLang="zh-TW" sz="2700" i="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  <a:cs typeface="Heiti TC Light"/>
              </a:rPr>
              <a:t>Director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635916" y="3161684"/>
            <a:ext cx="4122377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04" tIns="34289" rIns="68504" bIns="34289">
            <a:spAutoFit/>
          </a:bodyPr>
          <a:lstStyle/>
          <a:p>
            <a:pPr algn="ctr" defTabSz="684933" eaLnBrk="1" fontAlgn="auto" hangingPunct="1">
              <a:lnSpc>
                <a:spcPts val="135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zh-TW" altLang="en-US" sz="2100" i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四個佣金週期共賺取</a:t>
            </a:r>
            <a:r>
              <a:rPr lang="en-US" altLang="zh-TW" sz="2100" i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HK$138,000</a:t>
            </a:r>
          </a:p>
          <a:p>
            <a:pPr algn="ctr" defTabSz="684933" eaLnBrk="1" fontAlgn="auto" hangingPunct="1">
              <a:lnSpc>
                <a:spcPts val="135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n-US" sz="2100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HK$138,000 in 4 Commission weeks</a:t>
            </a:r>
          </a:p>
        </p:txBody>
      </p:sp>
      <p:pic>
        <p:nvPicPr>
          <p:cNvPr id="13314" name="Picture 2" descr="M:\Events\Convention\Leadership School\LS2017\Speakers Photo\CalvinI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2" b="13122"/>
          <a:stretch/>
        </p:blipFill>
        <p:spPr bwMode="auto">
          <a:xfrm>
            <a:off x="1359310" y="1225743"/>
            <a:ext cx="1797728" cy="253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57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36810" y="611596"/>
            <a:ext cx="3860541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i="0" dirty="0">
                <a:solidFill>
                  <a:srgbClr val="40BA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b="1" i="0" dirty="0">
                <a:solidFill>
                  <a:srgbClr val="000000"/>
                </a:solidFill>
                <a:latin typeface="微軟正黑體" panose="020B0604030504040204" pitchFamily="34" charset="-120"/>
              </a:rPr>
              <a:t>營養補充品</a:t>
            </a:r>
            <a:endParaRPr lang="en-US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:\All Brands\TLS Weight Loss Solution\Thermochrome\Green Coffee Extract\Image\TLS_HK_ThermochromeWithSvetols_120Tablet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306" y="2661651"/>
            <a:ext cx="2481850" cy="248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M:\All Brands\TLS Weight Loss Solution\ACTS\Image\TLS-HKG-Acts_17021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43" y="1307630"/>
            <a:ext cx="2385138" cy="238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36632" y="3593462"/>
            <a:ext cx="4763006" cy="838689"/>
          </a:xfrm>
          <a:prstGeom prst="rect">
            <a:avLst/>
          </a:prstGeom>
          <a:noFill/>
        </p:spPr>
        <p:txBody>
          <a:bodyPr wrap="none" lIns="68502" tIns="34289" rIns="68502" bIns="34289" rtlCol="0">
            <a:spAutoFit/>
          </a:bodyPr>
          <a:lstStyle/>
          <a:p>
            <a:pPr algn="r" defTabSz="342434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en-US" sz="2100" b="1" i="0" baseline="30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消脂配方─青咖啡豆精華</a:t>
            </a:r>
          </a:p>
          <a:p>
            <a:pPr algn="r" defTabSz="34243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00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 defTabSz="3424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CODE: HK6406 | UC: $313 | SR: $438 | BV:25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71376" y="1646039"/>
            <a:ext cx="4762941" cy="838689"/>
          </a:xfrm>
          <a:prstGeom prst="rect">
            <a:avLst/>
          </a:prstGeom>
          <a:noFill/>
        </p:spPr>
        <p:txBody>
          <a:bodyPr wrap="none" lIns="68502" tIns="34289" rIns="68502" bIns="34289" rtlCol="0">
            <a:spAutoFit/>
          </a:bodyPr>
          <a:lstStyle/>
          <a:p>
            <a:pPr defTabSz="342434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en-US" sz="2100" b="1" i="0" baseline="30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ACTS</a:t>
            </a:r>
            <a:r>
              <a:rPr lang="zh-TW" alt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舒壓配方</a:t>
            </a:r>
          </a:p>
          <a:p>
            <a:pPr defTabSz="34243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00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3424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CODE: HK6460 | UC: $382 | SR: $535 | BV:36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" y="1878526"/>
            <a:ext cx="2586038" cy="1165622"/>
          </a:xfrm>
        </p:spPr>
        <p:txBody>
          <a:bodyPr>
            <a:noAutofit/>
          </a:bodyPr>
          <a:lstStyle/>
          <a:p>
            <a:pPr algn="ctr"/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是有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科學根據的</a:t>
            </a:r>
            <a:endParaRPr lang="en-US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604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36810" y="611596"/>
            <a:ext cx="3860541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i="0" dirty="0">
                <a:solidFill>
                  <a:srgbClr val="40BA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b="1" i="0" dirty="0">
                <a:solidFill>
                  <a:srgbClr val="000000"/>
                </a:solidFill>
                <a:latin typeface="微軟正黑體" panose="020B0604030504040204" pitchFamily="34" charset="-120"/>
              </a:rPr>
              <a:t>營養補充品</a:t>
            </a:r>
            <a:endParaRPr lang="en-US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:\All Brands\TLS Weight Loss Solution\Nutrition Shake\Image\TLS_Nutrition Shak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477254"/>
            <a:ext cx="31432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28724" y="2656465"/>
            <a:ext cx="2921155" cy="1115688"/>
          </a:xfrm>
          <a:prstGeom prst="rect">
            <a:avLst/>
          </a:prstGeom>
          <a:noFill/>
        </p:spPr>
        <p:txBody>
          <a:bodyPr wrap="none" lIns="68502" tIns="34289" rIns="68502" bIns="34289" rtlCol="0">
            <a:spAutoFit/>
          </a:bodyPr>
          <a:lstStyle/>
          <a:p>
            <a:pPr defTabSz="342434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en-US" sz="2100" b="1" i="0" baseline="30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高纖蛋白營養飲品</a:t>
            </a:r>
          </a:p>
          <a:p>
            <a:pPr defTabSz="34243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00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3424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CODE: HK6390、6391</a:t>
            </a:r>
          </a:p>
          <a:p>
            <a:pPr defTabSz="3424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UC: $208 | SR: $291 | BV:8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" y="1878526"/>
            <a:ext cx="2586038" cy="1165622"/>
          </a:xfrm>
        </p:spPr>
        <p:txBody>
          <a:bodyPr>
            <a:noAutofit/>
          </a:bodyPr>
          <a:lstStyle/>
          <a:p>
            <a:pPr algn="ctr"/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是有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科學根據的</a:t>
            </a:r>
            <a:endParaRPr lang="en-US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31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36810" y="611596"/>
            <a:ext cx="3860541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i="0" dirty="0">
                <a:solidFill>
                  <a:srgbClr val="40BA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b="1" i="0" dirty="0" smtClean="0">
                <a:solidFill>
                  <a:srgbClr val="40BA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r>
              <a:rPr lang="zh-TW" altLang="en-US" b="1" i="0" dirty="0" smtClean="0">
                <a:solidFill>
                  <a:srgbClr val="000000"/>
                </a:solidFill>
                <a:latin typeface="微軟正黑體" panose="020B0604030504040204" pitchFamily="34" charset="-120"/>
              </a:rPr>
              <a:t>營</a:t>
            </a:r>
            <a:r>
              <a:rPr lang="zh-TW" altLang="en-US" b="1" i="0" dirty="0">
                <a:solidFill>
                  <a:srgbClr val="000000"/>
                </a:solidFill>
                <a:latin typeface="微軟正黑體" panose="020B0604030504040204" pitchFamily="34" charset="-120"/>
              </a:rPr>
              <a:t>養補充品</a:t>
            </a:r>
            <a:endParaRPr lang="en-US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M:\All Brands\TLS Weight Loss Solution\21 Days Challenge Kit\Image\TLS-HKG-21-day-challenge-kit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5"/>
          <a:stretch/>
        </p:blipFill>
        <p:spPr bwMode="auto">
          <a:xfrm>
            <a:off x="5526998" y="3403544"/>
            <a:ext cx="3571875" cy="272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:\All Brands\TLS Weight Loss Solution\Image\TLS-HKG-Weight-Loss-Solution-Kit-201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39" b="1"/>
          <a:stretch/>
        </p:blipFill>
        <p:spPr bwMode="auto">
          <a:xfrm>
            <a:off x="2609863" y="1455057"/>
            <a:ext cx="3425042" cy="226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01044" y="1876531"/>
            <a:ext cx="3238742" cy="1115688"/>
          </a:xfrm>
          <a:prstGeom prst="rect">
            <a:avLst/>
          </a:prstGeom>
          <a:noFill/>
        </p:spPr>
        <p:txBody>
          <a:bodyPr wrap="none" lIns="68502" tIns="34289" rIns="68502" bIns="34289" rtlCol="0">
            <a:spAutoFit/>
          </a:bodyPr>
          <a:lstStyle/>
          <a:p>
            <a:pPr defTabSz="342434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en-US" sz="2100" b="1" i="0" baseline="30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纖營修身套裝</a:t>
            </a:r>
          </a:p>
          <a:p>
            <a:pPr defTabSz="34243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00" b="1" i="0" dirty="0">
              <a:solidFill>
                <a:srgbClr val="000000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3424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CODE: HK6487, 6488, 6489</a:t>
            </a:r>
          </a:p>
          <a:p>
            <a:pPr defTabSz="3424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UC: $1,653 | SR: $2,315 | BV:100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8039653" y="3797709"/>
            <a:ext cx="13695258" cy="1115688"/>
          </a:xfrm>
          <a:prstGeom prst="rect">
            <a:avLst/>
          </a:prstGeom>
          <a:noFill/>
        </p:spPr>
        <p:txBody>
          <a:bodyPr wrap="none" lIns="68502" tIns="34289" rIns="68502" bIns="34289" rtlCol="0">
            <a:spAutoFit/>
          </a:bodyPr>
          <a:lstStyle/>
          <a:p>
            <a:pPr algn="r" defTabSz="342434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en-US" sz="2100" b="1" i="0" baseline="30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日修身挑戰組合</a:t>
            </a:r>
          </a:p>
          <a:p>
            <a:pPr defTabSz="34243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00" b="1" i="0" dirty="0">
              <a:solidFill>
                <a:srgbClr val="000000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algn="r" defTabSz="3424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CODE: HK21DAY</a:t>
            </a:r>
          </a:p>
          <a:p>
            <a:pPr algn="r" defTabSz="3424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UC: $1,038 | SR: $1,452 | BV:25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" y="1878526"/>
            <a:ext cx="2586038" cy="1165622"/>
          </a:xfrm>
        </p:spPr>
        <p:txBody>
          <a:bodyPr>
            <a:noAutofit/>
          </a:bodyPr>
          <a:lstStyle/>
          <a:p>
            <a:pPr algn="ctr"/>
            <a:r>
              <a:rPr lang="en-US" altLang="zh-TW" sz="3300" b="1" dirty="0">
                <a:latin typeface="+mn-ea"/>
                <a:ea typeface="+mn-ea"/>
              </a:rPr>
              <a:t>TLS</a:t>
            </a:r>
            <a:r>
              <a:rPr lang="zh-TW" altLang="en-US" sz="3300" b="1" dirty="0">
                <a:latin typeface="+mn-ea"/>
                <a:ea typeface="+mn-ea"/>
              </a:rPr>
              <a:t> 是有</a:t>
            </a:r>
            <a:r>
              <a:rPr lang="en-US" altLang="zh-TW" sz="3300" b="1" dirty="0">
                <a:latin typeface="+mn-ea"/>
                <a:ea typeface="+mn-ea"/>
              </a:rPr>
              <a:t/>
            </a:r>
            <a:br>
              <a:rPr lang="en-US" altLang="zh-TW" sz="3300" b="1" dirty="0">
                <a:latin typeface="+mn-ea"/>
                <a:ea typeface="+mn-ea"/>
              </a:rPr>
            </a:br>
            <a:r>
              <a:rPr lang="zh-TW" altLang="en-US" sz="3300" b="1" dirty="0">
                <a:latin typeface="+mn-ea"/>
                <a:ea typeface="+mn-ea"/>
              </a:rPr>
              <a:t>科學根據的</a:t>
            </a:r>
            <a:endParaRPr lang="en-US" sz="33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7995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0269" y="1194407"/>
            <a:ext cx="5847962" cy="7435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en-US" sz="2100" b="1" baseline="30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en-US" sz="2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健康指南及日誌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36810" y="611596"/>
            <a:ext cx="3860541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i="0" dirty="0" smtClean="0">
                <a:solidFill>
                  <a:srgbClr val="40BA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 </a:t>
            </a:r>
            <a:r>
              <a:rPr lang="zh-TW" altLang="en-US" b="1" i="0" dirty="0" smtClean="0">
                <a:solidFill>
                  <a:srgbClr val="000000"/>
                </a:solidFill>
                <a:latin typeface="微軟正黑體" panose="020B0604030504040204" pitchFamily="34" charset="-120"/>
              </a:rPr>
              <a:t>教育</a:t>
            </a:r>
            <a:endParaRPr lang="en-US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M:\All Brands\TLS Weight Loss Solution\Image\TLS-HKG-Health-Guide-And-Journal-Mock_17070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2"/>
          <a:stretch/>
        </p:blipFill>
        <p:spPr bwMode="auto">
          <a:xfrm>
            <a:off x="2685020" y="1777268"/>
            <a:ext cx="4454978" cy="363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60350" y="1777219"/>
            <a:ext cx="2970849" cy="623246"/>
          </a:xfrm>
          <a:prstGeom prst="rect">
            <a:avLst/>
          </a:prstGeom>
          <a:noFill/>
        </p:spPr>
        <p:txBody>
          <a:bodyPr wrap="none" lIns="68502" tIns="34289" rIns="68502" bIns="34289" rtlCol="0">
            <a:spAutoFit/>
          </a:bodyPr>
          <a:lstStyle/>
          <a:p>
            <a:pPr defTabSz="3424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CODE:HK6560</a:t>
            </a:r>
          </a:p>
          <a:p>
            <a:pPr defTabSz="3424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UC: $183 | SR: $256 | BV : 0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91846" y="3032246"/>
            <a:ext cx="1798486" cy="468510"/>
          </a:xfrm>
          <a:prstGeom prst="rect">
            <a:avLst/>
          </a:prstGeom>
        </p:spPr>
        <p:txBody>
          <a:bodyPr vert="horz" lIns="68502" tIns="34289" rIns="68502" bIns="34289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viar Dreams" panose="020B0402020204020504" pitchFamily="34" charset="0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viar Dreams" panose="020B0402020204020504" pitchFamily="34" charset="0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aviar Dreams" panose="020B0402020204020504" pitchFamily="34" charset="0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Caviar Dreams" panose="020B0402020204020504" pitchFamily="34" charset="0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Caviar Dreams" panose="020B04020202040205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40BAD2"/>
              </a:buClr>
              <a:buNone/>
            </a:pPr>
            <a:r>
              <a:rPr lang="zh-TW" alt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</a:rPr>
              <a:t>日誌（單售）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91846" y="3492619"/>
            <a:ext cx="2285722" cy="530915"/>
          </a:xfrm>
          <a:prstGeom prst="rect">
            <a:avLst/>
          </a:prstGeom>
          <a:noFill/>
        </p:spPr>
        <p:txBody>
          <a:bodyPr wrap="none" lIns="68502" tIns="34289" rIns="68502" bIns="34289" rtlCol="0">
            <a:spAutoFit/>
          </a:bodyPr>
          <a:lstStyle/>
          <a:p>
            <a:pPr defTabSz="3424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CODE:HK6561</a:t>
            </a:r>
          </a:p>
          <a:p>
            <a:pPr defTabSz="3424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UC: $61 | SR: $85 | BV : 0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" y="1878526"/>
            <a:ext cx="2586038" cy="1165622"/>
          </a:xfrm>
        </p:spPr>
        <p:txBody>
          <a:bodyPr>
            <a:noAutofit/>
          </a:bodyPr>
          <a:lstStyle/>
          <a:p>
            <a:pPr algn="ctr"/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是有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科學根據的</a:t>
            </a:r>
            <a:endParaRPr lang="en-US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788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830219" y="644357"/>
            <a:ext cx="5870274" cy="4015749"/>
            <a:chOff x="73025" y="1184275"/>
            <a:chExt cx="8772525" cy="617220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050" y="1203325"/>
              <a:ext cx="4381500" cy="615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5" y="1184275"/>
              <a:ext cx="4391025" cy="617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" y="1878526"/>
            <a:ext cx="2586038" cy="1165622"/>
          </a:xfrm>
        </p:spPr>
        <p:txBody>
          <a:bodyPr>
            <a:noAutofit/>
          </a:bodyPr>
          <a:lstStyle/>
          <a:p>
            <a:pPr algn="ctr"/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是有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科學根據的</a:t>
            </a:r>
            <a:endParaRPr lang="en-US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27432" y="650555"/>
            <a:ext cx="5835218" cy="4015749"/>
            <a:chOff x="4264024" y="876300"/>
            <a:chExt cx="8720138" cy="6172200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4024" y="876300"/>
              <a:ext cx="4371975" cy="617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1712" y="889000"/>
              <a:ext cx="4362450" cy="615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2830260" y="658819"/>
            <a:ext cx="5848259" cy="4007486"/>
            <a:chOff x="611187" y="1395411"/>
            <a:chExt cx="8739625" cy="61595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787" y="1395411"/>
              <a:ext cx="4391025" cy="615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8"/>
            <a:stretch/>
          </p:blipFill>
          <p:spPr bwMode="auto">
            <a:xfrm>
              <a:off x="611187" y="1395412"/>
              <a:ext cx="4371975" cy="6137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2680793" y="526581"/>
            <a:ext cx="5981909" cy="4271962"/>
            <a:chOff x="2124369" y="136727"/>
            <a:chExt cx="8939354" cy="656599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838" y="336636"/>
              <a:ext cx="4347885" cy="6162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124369" y="136727"/>
              <a:ext cx="4563769" cy="65659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0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637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" y="1878526"/>
            <a:ext cx="2586038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TW" sz="3300" b="1" i="0">
                <a:latin typeface="微軟正黑體" panose="020B0604030504040204" pitchFamily="34" charset="-120"/>
              </a:rPr>
              <a:t>TLS</a:t>
            </a:r>
            <a:r>
              <a:rPr lang="zh-TW" altLang="en-US" sz="3300" b="1" i="0">
                <a:latin typeface="微軟正黑體" panose="020B0604030504040204" pitchFamily="34" charset="-120"/>
              </a:rPr>
              <a:t> 是有</a:t>
            </a:r>
            <a:r>
              <a:rPr lang="en-US" altLang="zh-TW" sz="3300" b="1" i="0">
                <a:latin typeface="微軟正黑體" panose="020B0604030504040204" pitchFamily="34" charset="-120"/>
              </a:rPr>
              <a:t/>
            </a:r>
            <a:br>
              <a:rPr lang="en-US" altLang="zh-TW" sz="3300" b="1" i="0">
                <a:latin typeface="微軟正黑體" panose="020B0604030504040204" pitchFamily="34" charset="-120"/>
              </a:rPr>
            </a:br>
            <a:r>
              <a:rPr lang="zh-TW" altLang="en-US" sz="3300" b="1" i="0">
                <a:latin typeface="微軟正黑體" panose="020B0604030504040204" pitchFamily="34" charset="-120"/>
              </a:rPr>
              <a:t>科學根據的</a:t>
            </a:r>
            <a:endParaRPr lang="en-US" sz="3300" b="1" i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386138" y="1213343"/>
            <a:ext cx="4413645" cy="3127153"/>
            <a:chOff x="6503985" y="-1882986"/>
            <a:chExt cx="8220075" cy="5821573"/>
          </a:xfrm>
        </p:grpSpPr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3985" y="-1881188"/>
              <a:ext cx="4105275" cy="581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9259" y="-1882986"/>
              <a:ext cx="4114801" cy="581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3386138" y="1199748"/>
            <a:ext cx="4413646" cy="3140735"/>
            <a:chOff x="4514850" y="1599627"/>
            <a:chExt cx="5884861" cy="4187646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3871" y="1599627"/>
              <a:ext cx="2945840" cy="418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514850" y="1599627"/>
              <a:ext cx="2939021" cy="418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0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66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4590" y="1292896"/>
            <a:ext cx="5847962" cy="7435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HK.tlsSlim.com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36810" y="611596"/>
            <a:ext cx="3860541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i="0" dirty="0" smtClean="0">
                <a:solidFill>
                  <a:srgbClr val="40BA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b="1" i="0" dirty="0">
                <a:solidFill>
                  <a:srgbClr val="000000"/>
                </a:solidFill>
                <a:latin typeface="微軟正黑體" panose="020B0604030504040204" pitchFamily="34" charset="-120"/>
              </a:rPr>
              <a:t>教</a:t>
            </a:r>
            <a:r>
              <a:rPr lang="zh-TW" altLang="en-US" b="1" i="0" dirty="0" smtClean="0">
                <a:solidFill>
                  <a:srgbClr val="000000"/>
                </a:solidFill>
                <a:latin typeface="微軟正黑體" panose="020B0604030504040204" pitchFamily="34" charset="-120"/>
              </a:rPr>
              <a:t>育</a:t>
            </a:r>
            <a:endParaRPr lang="en-US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095076" y="1878533"/>
            <a:ext cx="5767043" cy="8722801"/>
            <a:chOff x="4126758" y="2504699"/>
            <a:chExt cx="7689390" cy="1163040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434"/>
            <a:stretch/>
          </p:blipFill>
          <p:spPr bwMode="auto">
            <a:xfrm>
              <a:off x="4126758" y="2504699"/>
              <a:ext cx="7683758" cy="2959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758" y="5187965"/>
              <a:ext cx="7689168" cy="3314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2390" y="8451681"/>
              <a:ext cx="7683758" cy="2482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499"/>
            <a:stretch/>
          </p:blipFill>
          <p:spPr bwMode="auto">
            <a:xfrm>
              <a:off x="4132390" y="10919913"/>
              <a:ext cx="7678126" cy="3215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" y="1878526"/>
            <a:ext cx="2586038" cy="1165622"/>
          </a:xfrm>
        </p:spPr>
        <p:txBody>
          <a:bodyPr>
            <a:noAutofit/>
          </a:bodyPr>
          <a:lstStyle/>
          <a:p>
            <a:pPr algn="ctr"/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是有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科學根據的</a:t>
            </a:r>
            <a:endParaRPr lang="en-US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334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1.52273E-6 3.7037E-7 L 0.00091 -1.2761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6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36810" y="611596"/>
            <a:ext cx="3860541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i="0" dirty="0" smtClean="0">
                <a:solidFill>
                  <a:srgbClr val="40BAD2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4.</a:t>
            </a:r>
            <a:r>
              <a:rPr lang="zh-TW" altLang="en-US" b="1" i="0" dirty="0" smtClean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教育</a:t>
            </a:r>
            <a:endParaRPr lang="en-US" b="1" i="0" dirty="0">
              <a:solidFill>
                <a:srgbClr val="000000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099854" y="-4685008"/>
            <a:ext cx="5767043" cy="8742658"/>
            <a:chOff x="4126758" y="2504699"/>
            <a:chExt cx="7689390" cy="11656877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434"/>
            <a:stretch/>
          </p:blipFill>
          <p:spPr bwMode="auto">
            <a:xfrm>
              <a:off x="4126758" y="2504699"/>
              <a:ext cx="7683758" cy="2959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758" y="5187965"/>
              <a:ext cx="7689168" cy="3314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2390" y="8451681"/>
              <a:ext cx="7683758" cy="2482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852"/>
            <a:stretch/>
          </p:blipFill>
          <p:spPr bwMode="auto">
            <a:xfrm>
              <a:off x="4132390" y="10919913"/>
              <a:ext cx="7678126" cy="324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1878526"/>
            <a:ext cx="2586038" cy="1165622"/>
          </a:xfrm>
        </p:spPr>
        <p:txBody>
          <a:bodyPr>
            <a:noAutofit/>
          </a:bodyPr>
          <a:lstStyle/>
          <a:p>
            <a:pPr algn="ctr"/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是有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科學根據的</a:t>
            </a:r>
            <a:endParaRPr lang="en-US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210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1.44475E-6 2.17391E-6 L 0.00013 1.19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6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" y="1878526"/>
            <a:ext cx="2586038" cy="1165622"/>
          </a:xfrm>
        </p:spPr>
        <p:txBody>
          <a:bodyPr>
            <a:noAutofit/>
          </a:bodyPr>
          <a:lstStyle/>
          <a:p>
            <a:pPr algn="ctr"/>
            <a:r>
              <a:rPr lang="en-US" altLang="zh-TW" sz="3300" b="1" dirty="0">
                <a:latin typeface="+mn-ea"/>
                <a:ea typeface="+mn-ea"/>
              </a:rPr>
              <a:t>TLS</a:t>
            </a:r>
            <a:r>
              <a:rPr lang="zh-TW" altLang="en-US" sz="3300" b="1" dirty="0">
                <a:latin typeface="+mn-ea"/>
                <a:ea typeface="+mn-ea"/>
              </a:rPr>
              <a:t> 是有</a:t>
            </a:r>
            <a:r>
              <a:rPr lang="en-US" altLang="zh-TW" sz="3300" b="1" dirty="0">
                <a:latin typeface="+mn-ea"/>
                <a:ea typeface="+mn-ea"/>
              </a:rPr>
              <a:t/>
            </a:r>
            <a:br>
              <a:rPr lang="en-US" altLang="zh-TW" sz="3300" b="1" dirty="0">
                <a:latin typeface="+mn-ea"/>
                <a:ea typeface="+mn-ea"/>
              </a:rPr>
            </a:br>
            <a:r>
              <a:rPr lang="zh-TW" altLang="en-US" sz="3300" b="1" dirty="0">
                <a:latin typeface="+mn-ea"/>
                <a:ea typeface="+mn-ea"/>
              </a:rPr>
              <a:t>科學根據的</a:t>
            </a:r>
            <a:endParaRPr lang="en-US" sz="3300" b="1" dirty="0">
              <a:latin typeface="+mn-ea"/>
              <a:ea typeface="+mn-e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36810" y="611596"/>
            <a:ext cx="3860541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i="0" dirty="0" smtClean="0">
                <a:solidFill>
                  <a:srgbClr val="40BAD2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4.</a:t>
            </a:r>
            <a:r>
              <a:rPr lang="zh-TW" altLang="en-US" b="1" i="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教育</a:t>
            </a:r>
            <a:endParaRPr lang="en-US" b="1" i="0" dirty="0">
              <a:solidFill>
                <a:srgbClr val="000000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078140" y="1772203"/>
            <a:ext cx="5766876" cy="4568312"/>
            <a:chOff x="4126758" y="1702823"/>
            <a:chExt cx="7689168" cy="6091083"/>
          </a:xfrm>
        </p:grpSpPr>
        <p:grpSp>
          <p:nvGrpSpPr>
            <p:cNvPr id="2" name="Group 1"/>
            <p:cNvGrpSpPr/>
            <p:nvPr/>
          </p:nvGrpSpPr>
          <p:grpSpPr>
            <a:xfrm>
              <a:off x="4126758" y="1702823"/>
              <a:ext cx="7683758" cy="2959297"/>
              <a:chOff x="4126758" y="2504699"/>
              <a:chExt cx="7683758" cy="2959297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4126758" y="2543883"/>
                <a:ext cx="7683758" cy="2757566"/>
                <a:chOff x="4126758" y="2524833"/>
                <a:chExt cx="7683758" cy="2757566"/>
              </a:xfrm>
            </p:grpSpPr>
            <p:pic>
              <p:nvPicPr>
                <p:cNvPr id="15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970" r="1482" b="35661"/>
                <a:stretch/>
              </p:blipFill>
              <p:spPr bwMode="auto">
                <a:xfrm>
                  <a:off x="4126758" y="2524833"/>
                  <a:ext cx="7683758" cy="27575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" name="Rectangle 25"/>
                <p:cNvSpPr/>
                <p:nvPr/>
              </p:nvSpPr>
              <p:spPr>
                <a:xfrm>
                  <a:off x="5360026" y="3446613"/>
                  <a:ext cx="854799" cy="89044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>
                  <a:solidFill>
                    <a:schemeClr val="bg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434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i="0">
                    <a:solidFill>
                      <a:srgbClr val="FFFFFF"/>
                    </a:solidFill>
                    <a:latin typeface="Calibri" panose="020F0502020204030204" pitchFamily="34" charset="0"/>
                    <a:ea typeface="華康儷中黑" panose="020B0509000000000000" pitchFamily="49" charset="-120"/>
                  </a:endParaRPr>
                </a:p>
              </p:txBody>
            </p:sp>
          </p:grpSp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2434"/>
              <a:stretch/>
            </p:blipFill>
            <p:spPr bwMode="auto">
              <a:xfrm>
                <a:off x="4126758" y="2504699"/>
                <a:ext cx="7683758" cy="2959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758" y="4479236"/>
              <a:ext cx="7689168" cy="3314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292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" y="1878526"/>
            <a:ext cx="2586038" cy="1165622"/>
          </a:xfrm>
        </p:spPr>
        <p:txBody>
          <a:bodyPr>
            <a:noAutofit/>
          </a:bodyPr>
          <a:lstStyle/>
          <a:p>
            <a:pPr algn="ctr"/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是有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科學根據的</a:t>
            </a:r>
            <a:endParaRPr lang="en-US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36810" y="611596"/>
            <a:ext cx="3860541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i="0" dirty="0" smtClean="0">
                <a:solidFill>
                  <a:srgbClr val="40BAD2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4. </a:t>
            </a:r>
            <a:r>
              <a:rPr lang="zh-TW" altLang="en-US" b="1" i="0" dirty="0" smtClean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教育</a:t>
            </a:r>
            <a:endParaRPr lang="en-US" b="1" i="0" dirty="0">
              <a:solidFill>
                <a:srgbClr val="000000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650" y="5909422"/>
            <a:ext cx="231379" cy="26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309" y="630455"/>
            <a:ext cx="8887994" cy="496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957600" y="1382002"/>
            <a:ext cx="1490627" cy="2160413"/>
            <a:chOff x="3943396" y="1842599"/>
            <a:chExt cx="1987503" cy="2880551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9" t="25380" r="69845" b="43429"/>
            <a:stretch/>
          </p:blipFill>
          <p:spPr bwMode="auto">
            <a:xfrm>
              <a:off x="3943396" y="2170000"/>
              <a:ext cx="1987503" cy="255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5" t="20638" r="77537" b="75362"/>
            <a:stretch/>
          </p:blipFill>
          <p:spPr bwMode="auto">
            <a:xfrm>
              <a:off x="3943396" y="1842599"/>
              <a:ext cx="993751" cy="327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764" y="3566947"/>
            <a:ext cx="231379" cy="26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06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79167E-6 9.24855E-7 L -0.63855 -0.4023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27" y="-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483" y="602944"/>
            <a:ext cx="5486400" cy="2441448"/>
          </a:xfrm>
        </p:spPr>
        <p:txBody>
          <a:bodyPr/>
          <a:lstStyle/>
          <a:p>
            <a:pPr algn="ctr"/>
            <a:r>
              <a:rPr 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TRANSITIONS LIFESTYLE SYSTEM</a:t>
            </a:r>
            <a:br>
              <a:rPr 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 smtClean="0">
                <a:latin typeface="+mn-ea"/>
                <a:ea typeface="+mn-ea"/>
              </a:rPr>
              <a:t>健康生活纖營計劃</a:t>
            </a:r>
            <a:endParaRPr lang="en-US" b="1" dirty="0">
              <a:latin typeface="+mn-ea"/>
              <a:ea typeface="+mn-e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7053" y="3502685"/>
            <a:ext cx="5486400" cy="685800"/>
          </a:xfrm>
        </p:spPr>
        <p:txBody>
          <a:bodyPr>
            <a:noAutofit/>
          </a:bodyPr>
          <a:lstStyle/>
          <a:p>
            <a:pPr algn="ctr"/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展開新開始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en-US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参與</a:t>
            </a:r>
            <a:r>
              <a:rPr 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|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教育</a:t>
            </a:r>
            <a:r>
              <a:rPr 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|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賦予能力</a:t>
            </a:r>
            <a:endParaRPr lang="en-US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274" y="1762343"/>
            <a:ext cx="2117446" cy="185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42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" y="1878526"/>
            <a:ext cx="2586038" cy="1165622"/>
          </a:xfrm>
        </p:spPr>
        <p:txBody>
          <a:bodyPr>
            <a:noAutofit/>
          </a:bodyPr>
          <a:lstStyle/>
          <a:p>
            <a:pPr algn="ctr"/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是有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科學根據的</a:t>
            </a:r>
            <a:endParaRPr lang="en-US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36810" y="611596"/>
            <a:ext cx="3860541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i="0" dirty="0" smtClean="0">
                <a:solidFill>
                  <a:srgbClr val="40BA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 </a:t>
            </a:r>
            <a:r>
              <a:rPr lang="zh-TW" altLang="en-US" b="1" i="0" dirty="0" smtClean="0">
                <a:solidFill>
                  <a:srgbClr val="000000"/>
                </a:solidFill>
                <a:latin typeface="微軟正黑體" panose="020B0604030504040204" pitchFamily="34" charset="-120"/>
              </a:rPr>
              <a:t>教育</a:t>
            </a:r>
            <a:endParaRPr lang="en-US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650" y="5909422"/>
            <a:ext cx="231379" cy="26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309" y="630455"/>
            <a:ext cx="8887994" cy="496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957600" y="1382002"/>
            <a:ext cx="1490627" cy="2160413"/>
            <a:chOff x="3943396" y="1842599"/>
            <a:chExt cx="1987503" cy="2880551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9" t="25380" r="69845" b="43429"/>
            <a:stretch/>
          </p:blipFill>
          <p:spPr bwMode="auto">
            <a:xfrm>
              <a:off x="3943396" y="2170000"/>
              <a:ext cx="1987503" cy="255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5" t="20638" r="77537" b="75362"/>
            <a:stretch/>
          </p:blipFill>
          <p:spPr bwMode="auto">
            <a:xfrm>
              <a:off x="3943396" y="1842599"/>
              <a:ext cx="993751" cy="327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628" y="1497301"/>
            <a:ext cx="231379" cy="26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37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04375 0.3032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" y="1878526"/>
            <a:ext cx="2586038" cy="1165622"/>
          </a:xfrm>
        </p:spPr>
        <p:txBody>
          <a:bodyPr>
            <a:noAutofit/>
          </a:bodyPr>
          <a:lstStyle/>
          <a:p>
            <a:pPr algn="ctr"/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是有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科學根據的</a:t>
            </a:r>
            <a:endParaRPr lang="en-US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36810" y="611596"/>
            <a:ext cx="3860541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i="0" dirty="0" smtClean="0">
                <a:solidFill>
                  <a:srgbClr val="40BA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 </a:t>
            </a:r>
            <a:r>
              <a:rPr lang="en-US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Education</a:t>
            </a:r>
            <a:endParaRPr lang="en-US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639616" y="623889"/>
            <a:ext cx="8839913" cy="8448676"/>
            <a:chOff x="2186086" y="831849"/>
            <a:chExt cx="11786550" cy="1126490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49" r="1355" b="9911"/>
            <a:stretch/>
          </p:blipFill>
          <p:spPr bwMode="auto">
            <a:xfrm>
              <a:off x="2186086" y="831849"/>
              <a:ext cx="11777564" cy="617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22" r="1112" b="19440"/>
            <a:stretch/>
          </p:blipFill>
          <p:spPr bwMode="auto">
            <a:xfrm>
              <a:off x="2186086" y="7006029"/>
              <a:ext cx="11786550" cy="5090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387" y="4025590"/>
            <a:ext cx="231379" cy="26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71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-0.00156 -0.8664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4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41537 -0.3951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8" y="-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36810" y="611596"/>
            <a:ext cx="3860541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i="0" dirty="0" smtClean="0">
                <a:solidFill>
                  <a:srgbClr val="40BAD2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4. </a:t>
            </a:r>
            <a:r>
              <a:rPr lang="en-US" b="1" i="0" dirty="0" smtClean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Education</a:t>
            </a:r>
            <a:endParaRPr lang="en-US" b="1" i="0" dirty="0">
              <a:solidFill>
                <a:srgbClr val="000000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656510" y="646088"/>
            <a:ext cx="7533952" cy="13437819"/>
            <a:chOff x="2343150" y="1009366"/>
            <a:chExt cx="10045269" cy="17917092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97" r="16708" b="73633"/>
            <a:stretch/>
          </p:blipFill>
          <p:spPr bwMode="auto">
            <a:xfrm>
              <a:off x="2343150" y="1009366"/>
              <a:ext cx="10042525" cy="1391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2" t="8118" r="1376" b="4704"/>
            <a:stretch/>
          </p:blipFill>
          <p:spPr bwMode="auto">
            <a:xfrm>
              <a:off x="2343150" y="2369623"/>
              <a:ext cx="10045268" cy="5974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15" r="1270" b="6691"/>
            <a:stretch/>
          </p:blipFill>
          <p:spPr bwMode="auto">
            <a:xfrm>
              <a:off x="2343150" y="8325611"/>
              <a:ext cx="10042525" cy="5199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39" r="1326" b="4898"/>
            <a:stretch/>
          </p:blipFill>
          <p:spPr bwMode="auto">
            <a:xfrm>
              <a:off x="2343151" y="13450575"/>
              <a:ext cx="10045268" cy="5475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1658999" y="642724"/>
            <a:ext cx="7541419" cy="4538876"/>
            <a:chOff x="2211987" y="856966"/>
            <a:chExt cx="10055225" cy="6051834"/>
          </a:xfrm>
        </p:grpSpPr>
        <p:grpSp>
          <p:nvGrpSpPr>
            <p:cNvPr id="17" name="Group 16"/>
            <p:cNvGrpSpPr/>
            <p:nvPr/>
          </p:nvGrpSpPr>
          <p:grpSpPr>
            <a:xfrm>
              <a:off x="2211987" y="856966"/>
              <a:ext cx="10055225" cy="6051834"/>
              <a:chOff x="2190750" y="856966"/>
              <a:chExt cx="10055225" cy="6051834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190750" y="856966"/>
                <a:ext cx="10055225" cy="6051834"/>
                <a:chOff x="2190750" y="856966"/>
                <a:chExt cx="10055225" cy="6051834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2190750" y="856966"/>
                  <a:ext cx="10055225" cy="6051834"/>
                  <a:chOff x="2190750" y="856966"/>
                  <a:chExt cx="10055225" cy="6051834"/>
                </a:xfrm>
              </p:grpSpPr>
              <p:grpSp>
                <p:nvGrpSpPr>
                  <p:cNvPr id="2" name="Group 1"/>
                  <p:cNvGrpSpPr/>
                  <p:nvPr/>
                </p:nvGrpSpPr>
                <p:grpSpPr>
                  <a:xfrm>
                    <a:off x="2190750" y="856966"/>
                    <a:ext cx="10042525" cy="5776065"/>
                    <a:chOff x="2190750" y="856966"/>
                    <a:chExt cx="10042525" cy="5776065"/>
                  </a:xfrm>
                </p:grpSpPr>
                <p:pic>
                  <p:nvPicPr>
                    <p:cNvPr id="3074" name="Picture 2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7897" r="16708" b="73633"/>
                    <a:stretch/>
                  </p:blipFill>
                  <p:spPr bwMode="auto">
                    <a:xfrm>
                      <a:off x="2190750" y="856966"/>
                      <a:ext cx="10042525" cy="139180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3075" name="Picture 3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972" t="18577" r="3611" b="21112"/>
                    <a:stretch/>
                  </p:blipFill>
                  <p:spPr bwMode="auto">
                    <a:xfrm>
                      <a:off x="2209801" y="2108201"/>
                      <a:ext cx="9620249" cy="452483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1" name="Rectangle 10"/>
                    <p:cNvSpPr/>
                    <p:nvPr/>
                  </p:nvSpPr>
                  <p:spPr>
                    <a:xfrm>
                      <a:off x="3409951" y="2201217"/>
                      <a:ext cx="1962150" cy="99442"/>
                    </a:xfrm>
                    <a:prstGeom prst="rect">
                      <a:avLst/>
                    </a:prstGeom>
                    <a:solidFill>
                      <a:schemeClr val="bg2">
                        <a:lumMod val="40000"/>
                        <a:lumOff val="60000"/>
                      </a:schemeClr>
                    </a:solidFill>
                    <a:ln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342434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i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p:txBody>
                </p:sp>
              </p:grpSp>
              <p:pic>
                <p:nvPicPr>
                  <p:cNvPr id="23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9405" t="21635" r="3611" b="18104"/>
                  <a:stretch/>
                </p:blipFill>
                <p:spPr bwMode="auto">
                  <a:xfrm>
                    <a:off x="11410496" y="2159001"/>
                    <a:ext cx="835479" cy="47497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3" name="Rectangle 12"/>
                <p:cNvSpPr/>
                <p:nvPr/>
              </p:nvSpPr>
              <p:spPr>
                <a:xfrm>
                  <a:off x="2190750" y="6633030"/>
                  <a:ext cx="10042525" cy="2249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434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i="0">
                    <a:solidFill>
                      <a:srgbClr val="FFFFFF"/>
                    </a:solidFill>
                    <a:latin typeface="Calibri" panose="020F0502020204030204" pitchFamily="34" charset="0"/>
                    <a:ea typeface="華康儷中黑" panose="020B0509000000000000" pitchFamily="49" charset="-120"/>
                  </a:endParaRPr>
                </a:p>
              </p:txBody>
            </p:sp>
          </p:grpSp>
          <p:pic>
            <p:nvPicPr>
              <p:cNvPr id="25" name="Picture 3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651" t="72096" r="26580" b="16080"/>
              <a:stretch/>
            </p:blipFill>
            <p:spPr bwMode="auto">
              <a:xfrm>
                <a:off x="7830457" y="5748928"/>
                <a:ext cx="1407886" cy="8841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11318875" y="2152651"/>
              <a:ext cx="942975" cy="184149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00" i="0"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endParaRPr>
            </a:p>
          </p:txBody>
        </p:sp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" y="1878526"/>
            <a:ext cx="2586038" cy="1165622"/>
          </a:xfrm>
        </p:spPr>
        <p:txBody>
          <a:bodyPr>
            <a:noAutofit/>
          </a:bodyPr>
          <a:lstStyle/>
          <a:p>
            <a:pPr algn="ctr"/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是有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科學根據的</a:t>
            </a:r>
            <a:endParaRPr lang="en-US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847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1.13438E-6 2.58661E-6 L -0.00156 -1.532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766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6812" y="1485293"/>
            <a:ext cx="5847962" cy="29724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網上派對</a:t>
            </a:r>
            <a:endParaRPr lang="en-US" sz="2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簡易、費用全免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賺取派對總銷售額</a:t>
            </a:r>
            <a:r>
              <a:rPr 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15%  </a:t>
            </a: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顧客享有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折網上派對購物優惠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能隨時隨地賺取收入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36810" y="611596"/>
            <a:ext cx="3860541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i="0" dirty="0" smtClean="0">
                <a:solidFill>
                  <a:srgbClr val="40BA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b="1" i="0" dirty="0">
                <a:solidFill>
                  <a:srgbClr val="000000"/>
                </a:solidFill>
                <a:latin typeface="微軟正黑體" panose="020B0604030504040204" pitchFamily="34" charset="-120"/>
              </a:rPr>
              <a:t>教育</a:t>
            </a:r>
            <a:endParaRPr lang="en-US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" y="1878526"/>
            <a:ext cx="2586038" cy="1165622"/>
          </a:xfrm>
        </p:spPr>
        <p:txBody>
          <a:bodyPr>
            <a:noAutofit/>
          </a:bodyPr>
          <a:lstStyle/>
          <a:p>
            <a:pPr algn="ctr"/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是有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科學根據的</a:t>
            </a:r>
            <a:endParaRPr lang="en-US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202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36810" y="611596"/>
            <a:ext cx="3860541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i="0" dirty="0" smtClean="0">
                <a:solidFill>
                  <a:srgbClr val="40BA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b="1" i="0" dirty="0">
                <a:solidFill>
                  <a:srgbClr val="000000"/>
                </a:solidFill>
                <a:latin typeface="微軟正黑體" panose="020B0604030504040204" pitchFamily="34" charset="-120"/>
              </a:rPr>
              <a:t>教</a:t>
            </a:r>
            <a:r>
              <a:rPr lang="zh-TW" altLang="en-US" b="1" i="0" dirty="0" smtClean="0">
                <a:solidFill>
                  <a:srgbClr val="000000"/>
                </a:solidFill>
                <a:latin typeface="微軟正黑體" panose="020B0604030504040204" pitchFamily="34" charset="-120"/>
              </a:rPr>
              <a:t>育</a:t>
            </a:r>
            <a:endParaRPr lang="en-US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14562" y="738187"/>
            <a:ext cx="7670501" cy="7577138"/>
            <a:chOff x="2019388" y="1009650"/>
            <a:chExt cx="10227334" cy="1010285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3" r="16708" b="73633"/>
            <a:stretch/>
          </p:blipFill>
          <p:spPr bwMode="auto">
            <a:xfrm>
              <a:off x="2190750" y="1009650"/>
              <a:ext cx="10042525" cy="1239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 r="1161" b="11238"/>
            <a:stretch/>
          </p:blipFill>
          <p:spPr bwMode="auto">
            <a:xfrm>
              <a:off x="2190751" y="2223928"/>
              <a:ext cx="10042524" cy="5158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86" t="32619" r="1004" b="7780"/>
            <a:stretch/>
          </p:blipFill>
          <p:spPr bwMode="auto">
            <a:xfrm>
              <a:off x="2019388" y="7328647"/>
              <a:ext cx="10227334" cy="3783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764" y="3566947"/>
            <a:ext cx="231379" cy="26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" y="1878526"/>
            <a:ext cx="2586038" cy="1165622"/>
          </a:xfrm>
        </p:spPr>
        <p:txBody>
          <a:bodyPr>
            <a:noAutofit/>
          </a:bodyPr>
          <a:lstStyle/>
          <a:p>
            <a:pPr algn="ctr"/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是有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科學根據的</a:t>
            </a:r>
            <a:endParaRPr lang="en-US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850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1.875E-6 -3.33333E-6 L 0.00104 -0.5462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9167E-6 -0.00741 L -0.44818 0.12083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9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36810" y="611596"/>
            <a:ext cx="3860541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i="0" dirty="0" smtClean="0">
                <a:solidFill>
                  <a:srgbClr val="40BA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b="1" i="0" dirty="0">
                <a:solidFill>
                  <a:srgbClr val="000000"/>
                </a:solidFill>
                <a:latin typeface="微軟正黑體" panose="020B0604030504040204" pitchFamily="34" charset="-120"/>
              </a:rPr>
              <a:t>教育</a:t>
            </a:r>
            <a:endParaRPr lang="en-US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643084" y="742951"/>
            <a:ext cx="7531897" cy="10315575"/>
            <a:chOff x="2190748" y="990600"/>
            <a:chExt cx="10042529" cy="1375410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36" r="16708" b="73068"/>
            <a:stretch/>
          </p:blipFill>
          <p:spPr bwMode="auto">
            <a:xfrm>
              <a:off x="2190750" y="990600"/>
              <a:ext cx="10042525" cy="1258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" t="7933" r="1933" b="5184"/>
            <a:stretch/>
          </p:blipFill>
          <p:spPr bwMode="auto">
            <a:xfrm>
              <a:off x="2190748" y="2192494"/>
              <a:ext cx="10042525" cy="5562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1" r="2397" b="28670"/>
            <a:stretch/>
          </p:blipFill>
          <p:spPr bwMode="auto">
            <a:xfrm>
              <a:off x="2190749" y="7534866"/>
              <a:ext cx="10042525" cy="4104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48" r="2292" b="24478"/>
            <a:stretch/>
          </p:blipFill>
          <p:spPr bwMode="auto">
            <a:xfrm>
              <a:off x="2190750" y="10615908"/>
              <a:ext cx="10042527" cy="4128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9582150" y="12172950"/>
              <a:ext cx="876300" cy="10908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00" i="0"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endParaRPr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" y="1878526"/>
            <a:ext cx="2586038" cy="1165622"/>
          </a:xfrm>
        </p:spPr>
        <p:txBody>
          <a:bodyPr>
            <a:noAutofit/>
          </a:bodyPr>
          <a:lstStyle/>
          <a:p>
            <a:pPr algn="ctr"/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是有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科學根據的</a:t>
            </a:r>
            <a:endParaRPr lang="en-US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355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3.95833E-6 7.40741E-7 L 0.00157 -1.2280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6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1878526"/>
            <a:ext cx="2586038" cy="1165622"/>
          </a:xfrm>
        </p:spPr>
        <p:txBody>
          <a:bodyPr>
            <a:noAutofit/>
          </a:bodyPr>
          <a:lstStyle/>
          <a:p>
            <a:pPr algn="ctr"/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是有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科學根據的</a:t>
            </a:r>
            <a:endParaRPr lang="en-US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36810" y="611596"/>
            <a:ext cx="3860541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i="0" dirty="0" smtClean="0">
                <a:solidFill>
                  <a:srgbClr val="40BA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b="1" i="0" dirty="0">
                <a:solidFill>
                  <a:srgbClr val="000000"/>
                </a:solidFill>
                <a:latin typeface="微軟正黑體" panose="020B0604030504040204" pitchFamily="34" charset="-120"/>
              </a:rPr>
              <a:t>教育</a:t>
            </a:r>
            <a:endParaRPr lang="en-US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678756" y="733424"/>
            <a:ext cx="8822558" cy="4607944"/>
            <a:chOff x="2238339" y="1028699"/>
            <a:chExt cx="11763411" cy="614392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38" r="1388" b="7555"/>
            <a:stretch/>
          </p:blipFill>
          <p:spPr bwMode="auto">
            <a:xfrm>
              <a:off x="2238339" y="1028699"/>
              <a:ext cx="11763411" cy="614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114800" y="2171700"/>
              <a:ext cx="1143000" cy="19792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0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100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1878526"/>
            <a:ext cx="2586038" cy="1165622"/>
          </a:xfrm>
        </p:spPr>
        <p:txBody>
          <a:bodyPr>
            <a:noAutofit/>
          </a:bodyPr>
          <a:lstStyle/>
          <a:p>
            <a:pPr algn="ctr"/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是有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科學根據的</a:t>
            </a:r>
            <a:endParaRPr lang="en-US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881" y="3353577"/>
            <a:ext cx="3482291" cy="165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161" y="1786677"/>
            <a:ext cx="2599348" cy="233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O:\Product_SC\Communications\Graphics\Products Image\TLS Weight Loss Solution\TLS-HKG-TLS-ProductGroupSho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5" b="16508"/>
          <a:stretch/>
        </p:blipFill>
        <p:spPr bwMode="auto">
          <a:xfrm>
            <a:off x="3035023" y="835046"/>
            <a:ext cx="2998982" cy="190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35072" y="914531"/>
            <a:ext cx="2612735" cy="392415"/>
          </a:xfrm>
          <a:prstGeom prst="rect">
            <a:avLst/>
          </a:prstGeom>
          <a:noFill/>
        </p:spPr>
        <p:txBody>
          <a:bodyPr wrap="none" lIns="68502" tIns="34289" rIns="68502" bIns="34289" rtlCol="0">
            <a:spAutoFit/>
          </a:bodyPr>
          <a:lstStyle/>
          <a:p>
            <a:pPr marL="342434" indent="-342434" defTabSz="342434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en-US" sz="2100" b="1" i="0" baseline="30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營養補充品</a:t>
            </a:r>
            <a:endParaRPr lang="en-US" sz="1100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35022" y="2964608"/>
            <a:ext cx="2932534" cy="392415"/>
          </a:xfrm>
          <a:prstGeom prst="rect">
            <a:avLst/>
          </a:prstGeom>
          <a:noFill/>
        </p:spPr>
        <p:txBody>
          <a:bodyPr wrap="none" lIns="68502" tIns="34289" rIns="68502" bIns="34289" rtlCol="0">
            <a:spAutoFit/>
          </a:bodyPr>
          <a:lstStyle/>
          <a:p>
            <a:pPr marL="342434" indent="-342434" defTabSz="342434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en-US" sz="2100" b="1" i="0" baseline="30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日修身挑戰</a:t>
            </a:r>
            <a:endParaRPr lang="en-US" sz="1100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36518" y="1490264"/>
            <a:ext cx="2393924" cy="392415"/>
          </a:xfrm>
          <a:prstGeom prst="rect">
            <a:avLst/>
          </a:prstGeom>
          <a:noFill/>
        </p:spPr>
        <p:txBody>
          <a:bodyPr wrap="none" lIns="68502" tIns="34289" rIns="68502" bIns="34289" rtlCol="0">
            <a:spAutoFit/>
          </a:bodyPr>
          <a:lstStyle/>
          <a:p>
            <a:pPr marL="342434" indent="-342434" defTabSz="342434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en-US" sz="2100" b="1" i="0" baseline="30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週計劃</a:t>
            </a:r>
            <a:endParaRPr lang="en-US" sz="1100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314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2838428" y="1260753"/>
            <a:ext cx="5934354" cy="3915358"/>
            <a:chOff x="3742716" y="1524041"/>
            <a:chExt cx="7912472" cy="5220476"/>
          </a:xfrm>
        </p:grpSpPr>
        <p:grpSp>
          <p:nvGrpSpPr>
            <p:cNvPr id="14" name="Group 13"/>
            <p:cNvGrpSpPr/>
            <p:nvPr/>
          </p:nvGrpSpPr>
          <p:grpSpPr>
            <a:xfrm>
              <a:off x="3742716" y="1524041"/>
              <a:ext cx="7912472" cy="5067828"/>
              <a:chOff x="3742716" y="1524041"/>
              <a:chExt cx="7912472" cy="5067828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3742716" y="1524041"/>
                <a:ext cx="7912472" cy="5067828"/>
                <a:chOff x="3742716" y="1524041"/>
                <a:chExt cx="7912472" cy="5067828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3742716" y="1524042"/>
                  <a:ext cx="7912472" cy="50678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434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i="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8" name="Picture 4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7574116" y="1524042"/>
                  <a:ext cx="2003756" cy="42888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994033" y="1524042"/>
                  <a:ext cx="1940264" cy="42888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790240" y="1524042"/>
                  <a:ext cx="1550360" cy="42919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9418887" y="1524041"/>
                  <a:ext cx="1592014" cy="4288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" name="Rectangle 1"/>
                <p:cNvSpPr/>
                <p:nvPr/>
              </p:nvSpPr>
              <p:spPr>
                <a:xfrm>
                  <a:off x="8460761" y="5413386"/>
                  <a:ext cx="2984500" cy="711200"/>
                </a:xfrm>
                <a:prstGeom prst="rect">
                  <a:avLst/>
                </a:prstGeom>
                <a:solidFill>
                  <a:srgbClr val="57D3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434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i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8511561" y="5478508"/>
                  <a:ext cx="2692400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342434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zh-TW" altLang="en-US" sz="1400" i="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華康儷中黑" panose="020B0509000000000000" pitchFamily="49" charset="-120"/>
                    </a:rPr>
                    <a:t>體重減少了</a:t>
                  </a:r>
                  <a:r>
                    <a:rPr lang="en-US" altLang="zh-TW" sz="1400" i="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華康儷中黑" panose="020B0509000000000000" pitchFamily="49" charset="-120"/>
                    </a:rPr>
                    <a:t>28</a:t>
                  </a:r>
                  <a:r>
                    <a:rPr lang="zh-TW" altLang="en-US" sz="1400" i="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華康儷中黑" panose="020B0509000000000000" pitchFamily="49" charset="-120"/>
                    </a:rPr>
                    <a:t>磅</a:t>
                  </a:r>
                  <a:endParaRPr lang="en-US" altLang="zh-TW" sz="1400" i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華康儷中黑" panose="020B0509000000000000" pitchFamily="49" charset="-120"/>
                  </a:endParaRPr>
                </a:p>
                <a:p>
                  <a:pPr defTabSz="342434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altLang="zh-TW" sz="1400" i="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華康儷中黑" panose="020B0509000000000000" pitchFamily="49" charset="-120"/>
                    </a:rPr>
                    <a:t>Lost 28 </a:t>
                  </a:r>
                  <a:r>
                    <a:rPr lang="en-US" altLang="zh-TW" sz="1400" i="0" dirty="0" err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華康儷中黑" panose="020B0509000000000000" pitchFamily="49" charset="-120"/>
                    </a:rPr>
                    <a:t>lbs</a:t>
                  </a:r>
                  <a:endParaRPr lang="en-US" altLang="zh-TW" sz="1400" i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華康儷中黑" panose="020B0509000000000000" pitchFamily="49" charset="-120"/>
                  </a:endParaRPr>
                </a:p>
                <a:p>
                  <a:pPr defTabSz="342434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i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rbel"/>
                    <a:ea typeface="+mn-ea"/>
                  </a:endParaRPr>
                </a:p>
              </p:txBody>
            </p:sp>
          </p:grpSp>
          <p:sp>
            <p:nvSpPr>
              <p:cNvPr id="16" name="Rectangle 15"/>
              <p:cNvSpPr/>
              <p:nvPr/>
            </p:nvSpPr>
            <p:spPr>
              <a:xfrm>
                <a:off x="8473461" y="4955269"/>
                <a:ext cx="1746973" cy="11490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4856" eaLnBrk="1" fontAlgn="auto" hangingPunct="1">
                  <a:spcBef>
                    <a:spcPts val="0"/>
                  </a:spcBef>
                  <a:spcAft>
                    <a:spcPts val="0"/>
                  </a:spcAft>
                  <a:defRPr sz="50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lang="en-US" b="1" i="0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/>
                    <a:cs typeface="Calibri"/>
                    <a:sym typeface="Calibri"/>
                  </a:rPr>
                  <a:t>Ivan</a:t>
                </a: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8457971" y="6128964"/>
              <a:ext cx="259695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↓</a:t>
              </a:r>
              <a:r>
                <a:rPr lang="en-US" altLang="zh-TW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28</a:t>
              </a:r>
              <a:r>
                <a:rPr lang="zh-TW" alt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磅</a:t>
              </a:r>
              <a:r>
                <a:rPr lang="en-US" sz="1200" i="0" dirty="0" err="1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lbs</a:t>
              </a:r>
              <a:r>
                <a:rPr 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 ↓6%</a:t>
              </a:r>
              <a:r>
                <a:rPr lang="zh-TW" alt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脂肪</a:t>
              </a:r>
              <a:r>
                <a:rPr 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fat </a:t>
              </a:r>
            </a:p>
            <a:p>
              <a:pPr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↓</a:t>
              </a:r>
              <a:r>
                <a:rPr lang="en-US" altLang="zh-TW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4.25</a:t>
              </a:r>
              <a:r>
                <a:rPr lang="zh-TW" alt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吋腰圍</a:t>
              </a:r>
              <a:r>
                <a:rPr 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waistline inch </a:t>
              </a:r>
            </a:p>
          </p:txBody>
        </p:sp>
      </p:grpSp>
      <p:sp>
        <p:nvSpPr>
          <p:cNvPr id="4" name="Title 1"/>
          <p:cNvSpPr txBox="1">
            <a:spLocks/>
          </p:cNvSpPr>
          <p:nvPr/>
        </p:nvSpPr>
        <p:spPr>
          <a:xfrm>
            <a:off x="1" y="1878526"/>
            <a:ext cx="2586038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TW" sz="3300" b="1" i="0" dirty="0">
                <a:latin typeface="微軟正黑體" panose="020B0604030504040204" pitchFamily="34" charset="-120"/>
              </a:rPr>
              <a:t>TLS</a:t>
            </a:r>
            <a:r>
              <a:rPr lang="zh-TW" altLang="en-US" sz="3300" b="1" i="0" dirty="0">
                <a:latin typeface="微軟正黑體" panose="020B0604030504040204" pitchFamily="34" charset="-120"/>
              </a:rPr>
              <a:t> 是有</a:t>
            </a:r>
            <a:r>
              <a:rPr lang="en-US" altLang="zh-TW" sz="3300" b="1" i="0" dirty="0">
                <a:latin typeface="微軟正黑體" panose="020B0604030504040204" pitchFamily="34" charset="-120"/>
              </a:rPr>
              <a:t/>
            </a:r>
            <a:br>
              <a:rPr lang="en-US" altLang="zh-TW" sz="3300" b="1" i="0" dirty="0">
                <a:latin typeface="微軟正黑體" panose="020B0604030504040204" pitchFamily="34" charset="-120"/>
              </a:rPr>
            </a:br>
            <a:r>
              <a:rPr lang="zh-TW" altLang="en-US" sz="3300" b="1" i="0" dirty="0">
                <a:latin typeface="微軟正黑體" panose="020B0604030504040204" pitchFamily="34" charset="-120"/>
              </a:rPr>
              <a:t>科學根據的</a:t>
            </a:r>
            <a:endParaRPr lang="en-US" sz="3300" b="1" i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7085" y="704503"/>
            <a:ext cx="4025381" cy="438581"/>
          </a:xfrm>
          <a:prstGeom prst="rect">
            <a:avLst/>
          </a:prstGeom>
          <a:noFill/>
        </p:spPr>
        <p:txBody>
          <a:bodyPr wrap="none" lIns="68502" tIns="34289" rIns="68502" bIns="34289" rtlCol="0">
            <a:spAutoFit/>
          </a:bodyPr>
          <a:lstStyle/>
          <a:p>
            <a:pPr defTabSz="342434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en-US" sz="2400" b="1" i="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® </a:t>
            </a:r>
            <a:r>
              <a:rPr lang="en-US" altLang="zh-TW" sz="24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4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週飲食計劃成功個案</a:t>
            </a:r>
            <a:endParaRPr lang="en-US" sz="1200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696342" y="1078809"/>
            <a:ext cx="5934354" cy="4031321"/>
            <a:chOff x="3742716" y="1524042"/>
            <a:chExt cx="7912472" cy="5375094"/>
          </a:xfrm>
        </p:grpSpPr>
        <p:sp>
          <p:nvSpPr>
            <p:cNvPr id="29" name="Rectangle 28"/>
            <p:cNvSpPr/>
            <p:nvPr/>
          </p:nvSpPr>
          <p:spPr>
            <a:xfrm>
              <a:off x="3742716" y="1524042"/>
              <a:ext cx="7912472" cy="53750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00" i="0">
                <a:solidFill>
                  <a:srgbClr val="FFFFFF"/>
                </a:solidFill>
              </a:endParaRPr>
            </a:p>
          </p:txBody>
        </p:sp>
        <p:pic>
          <p:nvPicPr>
            <p:cNvPr id="30" name="000D0E04-47BD-418D-A10F-CA33D1B26453-L0-001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711290" y="1630063"/>
              <a:ext cx="2016689" cy="40387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1" name="ACC6CBDE-42B0-4C78-BCCE-7FB395CD7DB6-L0-001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728753" y="1630063"/>
              <a:ext cx="1529888" cy="403897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8620437" y="5455790"/>
              <a:ext cx="2984500" cy="711200"/>
            </a:xfrm>
            <a:prstGeom prst="rect">
              <a:avLst/>
            </a:prstGeom>
            <a:solidFill>
              <a:srgbClr val="57D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00" i="0">
                <a:solidFill>
                  <a:srgbClr val="FFFFFF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671237" y="5481190"/>
              <a:ext cx="269240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140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華康儷中黑" panose="020B0509000000000000" pitchFamily="49" charset="-120"/>
                </a:rPr>
                <a:t>體重減少了</a:t>
              </a:r>
              <a:r>
                <a:rPr lang="en-US" altLang="zh-TW" sz="140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華康儷中黑" panose="020B0509000000000000" pitchFamily="49" charset="-120"/>
                </a:rPr>
                <a:t>7</a:t>
              </a:r>
              <a:r>
                <a:rPr lang="zh-TW" altLang="en-US" sz="140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華康儷中黑" panose="020B0509000000000000" pitchFamily="49" charset="-120"/>
                </a:rPr>
                <a:t>磅</a:t>
              </a:r>
              <a:endParaRPr lang="en-US" altLang="zh-TW" sz="14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endParaRPr>
            </a:p>
            <a:p>
              <a:pPr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40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華康儷中黑" panose="020B0509000000000000" pitchFamily="49" charset="-120"/>
                </a:rPr>
                <a:t>Lost 7 </a:t>
              </a:r>
              <a:r>
                <a:rPr lang="en-US" altLang="zh-TW" sz="1400" i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華康儷中黑" panose="020B0509000000000000" pitchFamily="49" charset="-120"/>
                </a:rPr>
                <a:t>lbs</a:t>
              </a:r>
              <a:endParaRPr lang="en-US" altLang="zh-TW" sz="14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endParaRPr>
            </a:p>
            <a:p>
              <a:pPr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622359" y="6169069"/>
              <a:ext cx="233619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↓</a:t>
              </a:r>
              <a:r>
                <a:rPr lang="en-US" altLang="zh-TW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7</a:t>
              </a:r>
              <a:r>
                <a:rPr lang="zh-TW" alt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磅</a:t>
              </a:r>
              <a:r>
                <a:rPr lang="en-US" sz="1200" i="0" dirty="0" err="1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lbs</a:t>
              </a:r>
              <a:r>
                <a:rPr 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 ↓</a:t>
              </a:r>
              <a:r>
                <a:rPr lang="en-US" altLang="zh-TW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2</a:t>
              </a:r>
              <a:r>
                <a:rPr 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%</a:t>
              </a:r>
              <a:r>
                <a:rPr lang="zh-TW" alt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脂肪</a:t>
              </a:r>
              <a:r>
                <a:rPr 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fat </a:t>
              </a:r>
            </a:p>
            <a:p>
              <a:pPr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↓</a:t>
              </a:r>
              <a:r>
                <a:rPr lang="en-US" altLang="zh-TW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2</a:t>
              </a:r>
              <a:r>
                <a:rPr lang="zh-TW" alt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吋腰圍</a:t>
              </a:r>
              <a:r>
                <a:rPr 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waistline inch </a:t>
              </a:r>
            </a:p>
          </p:txBody>
        </p:sp>
        <p:pic>
          <p:nvPicPr>
            <p:cNvPr id="35" name="171F4F8E-F2FE-4F40-8A83-134318321FC3-L0-001.jpe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866152" y="1630063"/>
              <a:ext cx="2116888" cy="407622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6" name="1A73B274-5386-49C6-9C3D-8889BFBD0ED7-L0-001.jpe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977246" y="1630063"/>
              <a:ext cx="1566946" cy="407622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36"/>
            <p:cNvSpPr/>
            <p:nvPr/>
          </p:nvSpPr>
          <p:spPr>
            <a:xfrm>
              <a:off x="8607737" y="5081080"/>
              <a:ext cx="178510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4856" eaLnBrk="1" fontAlgn="auto" hangingPunct="1">
                <a:spcBef>
                  <a:spcPts val="0"/>
                </a:spcBef>
                <a:spcAft>
                  <a:spcPts val="0"/>
                </a:spcAft>
                <a:defRPr sz="50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1500" b="1" i="0" dirty="0">
                  <a:solidFill>
                    <a:srgbClr val="FFFFFF"/>
                  </a:solidFill>
                  <a:latin typeface="Calibri" panose="020F0502020204030204" pitchFamily="34" charset="0"/>
                  <a:ea typeface="Calibri"/>
                  <a:cs typeface="Calibri"/>
                  <a:sym typeface="Calibri"/>
                </a:rPr>
                <a:t>Cecilia Cheung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734032" y="1142262"/>
            <a:ext cx="5896666" cy="3967865"/>
            <a:chOff x="3795443" y="1402446"/>
            <a:chExt cx="7862221" cy="5290486"/>
          </a:xfrm>
        </p:grpSpPr>
        <p:sp>
          <p:nvSpPr>
            <p:cNvPr id="49" name="Rectangle 48"/>
            <p:cNvSpPr/>
            <p:nvPr/>
          </p:nvSpPr>
          <p:spPr>
            <a:xfrm>
              <a:off x="3795443" y="1402446"/>
              <a:ext cx="7862221" cy="52904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00" i="0">
                <a:solidFill>
                  <a:srgbClr val="FFFFFF"/>
                </a:solidFill>
              </a:endParaRPr>
            </a:p>
          </p:txBody>
        </p:sp>
        <p:pic>
          <p:nvPicPr>
            <p:cNvPr id="50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449683" y="1572850"/>
              <a:ext cx="1229328" cy="4257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782090" y="1566487"/>
              <a:ext cx="1652556" cy="4270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Rectangle 51"/>
            <p:cNvSpPr/>
            <p:nvPr/>
          </p:nvSpPr>
          <p:spPr>
            <a:xfrm>
              <a:off x="8343900" y="5308600"/>
              <a:ext cx="2984500" cy="711200"/>
            </a:xfrm>
            <a:prstGeom prst="rect">
              <a:avLst/>
            </a:prstGeom>
            <a:solidFill>
              <a:srgbClr val="57D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00" i="0">
                <a:solidFill>
                  <a:srgbClr val="FFFFFF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94700" y="5334000"/>
              <a:ext cx="269240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140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華康儷中黑" panose="020B0509000000000000" pitchFamily="49" charset="-120"/>
                </a:rPr>
                <a:t>體重減少了</a:t>
              </a:r>
              <a:r>
                <a:rPr lang="en-US" altLang="zh-TW" sz="140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華康儷中黑" panose="020B0509000000000000" pitchFamily="49" charset="-120"/>
                </a:rPr>
                <a:t>6.8</a:t>
              </a:r>
              <a:r>
                <a:rPr lang="zh-TW" altLang="en-US" sz="140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華康儷中黑" panose="020B0509000000000000" pitchFamily="49" charset="-120"/>
                </a:rPr>
                <a:t>磅</a:t>
              </a:r>
              <a:endParaRPr lang="en-US" altLang="zh-TW" sz="14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endParaRPr>
            </a:p>
            <a:p>
              <a:pPr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40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華康儷中黑" panose="020B0509000000000000" pitchFamily="49" charset="-120"/>
                </a:rPr>
                <a:t>Lost 6.8 </a:t>
              </a:r>
              <a:r>
                <a:rPr lang="en-US" altLang="zh-TW" sz="1400" i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華康儷中黑" panose="020B0509000000000000" pitchFamily="49" charset="-120"/>
                </a:rPr>
                <a:t>lbs</a:t>
              </a:r>
              <a:endParaRPr lang="en-US" altLang="zh-TW" sz="14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endParaRPr>
            </a:p>
            <a:p>
              <a:pPr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325973" y="6036125"/>
              <a:ext cx="259695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↓</a:t>
              </a:r>
              <a:r>
                <a:rPr lang="en-US" altLang="zh-TW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6.8</a:t>
              </a:r>
              <a:r>
                <a:rPr lang="zh-TW" alt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磅</a:t>
              </a:r>
              <a:r>
                <a:rPr lang="en-US" sz="1200" i="0" dirty="0" err="1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lbs</a:t>
              </a:r>
              <a:r>
                <a:rPr 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 ↓</a:t>
              </a:r>
              <a:r>
                <a:rPr lang="en-US" altLang="zh-TW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2</a:t>
              </a:r>
              <a:r>
                <a:rPr 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%</a:t>
              </a:r>
              <a:r>
                <a:rPr lang="zh-TW" alt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脂肪</a:t>
              </a:r>
              <a:r>
                <a:rPr 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fat </a:t>
              </a:r>
            </a:p>
            <a:p>
              <a:pPr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↓</a:t>
              </a:r>
              <a:r>
                <a:rPr lang="en-US" altLang="zh-TW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3.75</a:t>
              </a:r>
              <a:r>
                <a:rPr lang="zh-TW" alt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吋腰圍</a:t>
              </a:r>
              <a:r>
                <a:rPr 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waistline inch </a:t>
              </a:r>
            </a:p>
          </p:txBody>
        </p:sp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363983" y="1571161"/>
              <a:ext cx="1796503" cy="4265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125057" y="1569744"/>
              <a:ext cx="1452990" cy="4267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Rectangle 56"/>
            <p:cNvSpPr/>
            <p:nvPr/>
          </p:nvSpPr>
          <p:spPr>
            <a:xfrm>
              <a:off x="8325973" y="4879046"/>
              <a:ext cx="1497504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434" eaLnBrk="1" hangingPunct="1"/>
              <a:r>
                <a:rPr lang="en-US" altLang="zh-TW" b="1" i="0" dirty="0" err="1">
                  <a:solidFill>
                    <a:srgbClr val="FFFFFF"/>
                  </a:solidFill>
                  <a:latin typeface="Calibri" pitchFamily="34" charset="0"/>
                  <a:ea typeface="微軟正黑體"/>
                </a:rPr>
                <a:t>Chor</a:t>
              </a:r>
              <a:r>
                <a:rPr lang="en-US" altLang="zh-TW" b="1" i="0" dirty="0">
                  <a:solidFill>
                    <a:srgbClr val="FFFFFF"/>
                  </a:solidFill>
                  <a:latin typeface="Calibri" pitchFamily="34" charset="0"/>
                  <a:ea typeface="微軟正黑體"/>
                </a:rPr>
                <a:t> Kum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49139" y="1199629"/>
            <a:ext cx="5934354" cy="3935480"/>
            <a:chOff x="3797307" y="1408675"/>
            <a:chExt cx="7912472" cy="5247306"/>
          </a:xfrm>
        </p:grpSpPr>
        <p:grpSp>
          <p:nvGrpSpPr>
            <p:cNvPr id="17" name="Group 16"/>
            <p:cNvGrpSpPr/>
            <p:nvPr/>
          </p:nvGrpSpPr>
          <p:grpSpPr>
            <a:xfrm>
              <a:off x="3797307" y="1408675"/>
              <a:ext cx="7912472" cy="5247306"/>
              <a:chOff x="3742716" y="1414858"/>
              <a:chExt cx="7912472" cy="5247306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3742716" y="1414858"/>
                <a:ext cx="7912472" cy="5247306"/>
                <a:chOff x="3742716" y="1414858"/>
                <a:chExt cx="7912472" cy="5247306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3742716" y="1414858"/>
                  <a:ext cx="7912472" cy="52473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434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i="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1" name="Picture 3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7417089" y="1508755"/>
                  <a:ext cx="1622528" cy="41156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" name="Picture 6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9039618" y="1512093"/>
                  <a:ext cx="1402564" cy="40733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8074951" y="5099467"/>
                  <a:ext cx="2984500" cy="711200"/>
                </a:xfrm>
                <a:prstGeom prst="rect">
                  <a:avLst/>
                </a:prstGeom>
                <a:solidFill>
                  <a:srgbClr val="57D3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434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i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8125751" y="5097571"/>
                  <a:ext cx="2692400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342434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zh-TW" altLang="en-US" sz="1400" i="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華康儷中黑" panose="020B0509000000000000" pitchFamily="49" charset="-120"/>
                    </a:rPr>
                    <a:t>體重減少了</a:t>
                  </a:r>
                  <a:r>
                    <a:rPr lang="en-US" altLang="zh-TW" sz="1400" i="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華康儷中黑" panose="020B0509000000000000" pitchFamily="49" charset="-120"/>
                    </a:rPr>
                    <a:t>5.6</a:t>
                  </a:r>
                  <a:r>
                    <a:rPr lang="zh-TW" altLang="en-US" sz="1400" i="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華康儷中黑" panose="020B0509000000000000" pitchFamily="49" charset="-120"/>
                    </a:rPr>
                    <a:t>磅</a:t>
                  </a:r>
                  <a:endParaRPr lang="en-US" altLang="zh-TW" sz="1400" i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華康儷中黑" panose="020B0509000000000000" pitchFamily="49" charset="-120"/>
                  </a:endParaRPr>
                </a:p>
                <a:p>
                  <a:pPr defTabSz="342434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altLang="zh-TW" sz="1400" i="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華康儷中黑" panose="020B0509000000000000" pitchFamily="49" charset="-120"/>
                    </a:rPr>
                    <a:t>Lost 5.6 </a:t>
                  </a:r>
                  <a:r>
                    <a:rPr lang="en-US" altLang="zh-TW" sz="1400" i="0" dirty="0" err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華康儷中黑" panose="020B0509000000000000" pitchFamily="49" charset="-120"/>
                    </a:rPr>
                    <a:t>lbs</a:t>
                  </a:r>
                  <a:endParaRPr lang="en-US" altLang="zh-TW" sz="1400" i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華康儷中黑" panose="020B0509000000000000" pitchFamily="49" charset="-120"/>
                  </a:endParaRPr>
                </a:p>
                <a:p>
                  <a:pPr defTabSz="342434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i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rbel"/>
                    <a:ea typeface="+mn-ea"/>
                  </a:endParaRPr>
                </a:p>
              </p:txBody>
            </p:sp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3778250" y="1508755"/>
                  <a:ext cx="1924050" cy="41690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4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>
                  <a:off x="5702301" y="1508755"/>
                  <a:ext cx="1549400" cy="41690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9" name="Rectangle 18"/>
              <p:cNvSpPr/>
              <p:nvPr/>
            </p:nvSpPr>
            <p:spPr>
              <a:xfrm>
                <a:off x="8062251" y="4629222"/>
                <a:ext cx="2187180" cy="11490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4856" eaLnBrk="1" fontAlgn="auto" hangingPunct="1">
                  <a:spcBef>
                    <a:spcPts val="0"/>
                  </a:spcBef>
                  <a:spcAft>
                    <a:spcPts val="0"/>
                  </a:spcAft>
                  <a:defRPr sz="50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lang="en-US" b="1" i="0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/>
                    <a:cs typeface="Calibri"/>
                    <a:sym typeface="Calibri"/>
                  </a:rPr>
                  <a:t>Kwan</a:t>
                </a:r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8109550" y="5758686"/>
              <a:ext cx="259695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↓</a:t>
              </a:r>
              <a:r>
                <a:rPr lang="en-US" altLang="zh-TW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5.6</a:t>
              </a:r>
              <a:r>
                <a:rPr lang="zh-TW" alt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磅</a:t>
              </a:r>
              <a:r>
                <a:rPr lang="en-US" sz="1200" i="0" dirty="0" err="1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lbs</a:t>
              </a:r>
              <a:r>
                <a:rPr 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 ↓</a:t>
              </a:r>
              <a:r>
                <a:rPr lang="en-US" altLang="zh-TW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1.5</a:t>
              </a:r>
              <a:r>
                <a:rPr 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%</a:t>
              </a:r>
              <a:r>
                <a:rPr lang="zh-TW" alt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脂肪</a:t>
              </a:r>
              <a:r>
                <a:rPr 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fat </a:t>
              </a:r>
            </a:p>
            <a:p>
              <a:pPr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↓</a:t>
              </a:r>
              <a:r>
                <a:rPr lang="en-US" altLang="zh-TW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1.25</a:t>
              </a:r>
              <a:r>
                <a:rPr lang="zh-TW" alt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吋腰圍</a:t>
              </a:r>
              <a:r>
                <a:rPr lang="en-US" sz="1200" i="0" dirty="0">
                  <a:solidFill>
                    <a:srgbClr val="000000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waistline inch 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773473" y="1118122"/>
            <a:ext cx="6161964" cy="3852048"/>
            <a:chOff x="3562066" y="1524043"/>
            <a:chExt cx="8215952" cy="5136064"/>
          </a:xfrm>
        </p:grpSpPr>
        <p:sp>
          <p:nvSpPr>
            <p:cNvPr id="59" name="Rectangle 58"/>
            <p:cNvSpPr/>
            <p:nvPr/>
          </p:nvSpPr>
          <p:spPr>
            <a:xfrm>
              <a:off x="3562066" y="1524043"/>
              <a:ext cx="8215952" cy="513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00" i="0">
                <a:solidFill>
                  <a:srgbClr val="FFFFFF"/>
                </a:solidFill>
              </a:endParaRPr>
            </a:p>
          </p:txBody>
        </p: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716" y="1711329"/>
              <a:ext cx="3572484" cy="4695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38" y="1711329"/>
              <a:ext cx="3779629" cy="4695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2875777" y="4867791"/>
            <a:ext cx="4572000" cy="207749"/>
          </a:xfrm>
          <a:prstGeom prst="rect">
            <a:avLst/>
          </a:prstGeom>
        </p:spPr>
        <p:txBody>
          <a:bodyPr lIns="68502" tIns="34289" rIns="68502" bIns="34289">
            <a:spAutoFit/>
          </a:bodyPr>
          <a:lstStyle/>
          <a:p>
            <a:pPr defTabSz="3424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i="0" dirty="0">
                <a:solidFill>
                  <a:srgbClr val="000000"/>
                </a:solidFill>
                <a:latin typeface="Corbel"/>
                <a:ea typeface="+mn-ea"/>
              </a:rPr>
              <a:t> </a:t>
            </a:r>
            <a:r>
              <a:rPr lang="zh-TW" altLang="en-US" sz="900" i="0" dirty="0">
                <a:solidFill>
                  <a:srgbClr val="000000"/>
                </a:solidFill>
                <a:latin typeface="Corbel"/>
                <a:ea typeface="微軟正黑體"/>
              </a:rPr>
              <a:t>以上見證並非典型。效果因人而異。</a:t>
            </a:r>
            <a:endParaRPr lang="en-US" sz="900" i="0" dirty="0">
              <a:solidFill>
                <a:srgbClr val="000000"/>
              </a:solidFill>
              <a:latin typeface="Corbe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7851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" y="1878526"/>
            <a:ext cx="2586038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TW" sz="3300" b="1" i="0">
                <a:latin typeface="微軟正黑體" panose="020B0604030504040204" pitchFamily="34" charset="-120"/>
              </a:rPr>
              <a:t>TLS</a:t>
            </a:r>
            <a:r>
              <a:rPr lang="zh-TW" altLang="en-US" sz="3300" b="1" i="0">
                <a:latin typeface="微軟正黑體" panose="020B0604030504040204" pitchFamily="34" charset="-120"/>
              </a:rPr>
              <a:t> 是有</a:t>
            </a:r>
            <a:r>
              <a:rPr lang="en-US" altLang="zh-TW" sz="3300" b="1" i="0">
                <a:latin typeface="微軟正黑體" panose="020B0604030504040204" pitchFamily="34" charset="-120"/>
              </a:rPr>
              <a:t/>
            </a:r>
            <a:br>
              <a:rPr lang="en-US" altLang="zh-TW" sz="3300" b="1" i="0">
                <a:latin typeface="微軟正黑體" panose="020B0604030504040204" pitchFamily="34" charset="-120"/>
              </a:rPr>
            </a:br>
            <a:r>
              <a:rPr lang="zh-TW" altLang="en-US" sz="3300" b="1" i="0">
                <a:latin typeface="微軟正黑體" panose="020B0604030504040204" pitchFamily="34" charset="-120"/>
              </a:rPr>
              <a:t>科學根據的</a:t>
            </a:r>
            <a:endParaRPr lang="en-US" sz="3300" b="1" i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7038" y="704503"/>
            <a:ext cx="4170854" cy="438581"/>
          </a:xfrm>
          <a:prstGeom prst="rect">
            <a:avLst/>
          </a:prstGeom>
          <a:noFill/>
        </p:spPr>
        <p:txBody>
          <a:bodyPr wrap="none" lIns="68502" tIns="34289" rIns="68502" bIns="34289" rtlCol="0">
            <a:spAutoFit/>
          </a:bodyPr>
          <a:lstStyle/>
          <a:p>
            <a:pPr defTabSz="342434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en-US" sz="2400" b="1" i="0" baseline="30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en-US" sz="24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24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日修身挑戰成功個案</a:t>
            </a:r>
            <a:endParaRPr lang="en-US" sz="1200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57583" y="1188726"/>
            <a:ext cx="2717463" cy="3648473"/>
            <a:chOff x="3742716" y="1739943"/>
            <a:chExt cx="3623284" cy="4864631"/>
          </a:xfrm>
        </p:grpSpPr>
        <p:sp>
          <p:nvSpPr>
            <p:cNvPr id="2" name="Rectangle 1"/>
            <p:cNvSpPr/>
            <p:nvPr/>
          </p:nvSpPr>
          <p:spPr>
            <a:xfrm>
              <a:off x="3742716" y="1739943"/>
              <a:ext cx="3623284" cy="48646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0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7" name="CC549175-E5D4-4CF1-A1CD-DA3762D33E15-L0-001.jpeg" descr="CC549175-E5D4-4CF1-A1CD-DA3762D33E15-L0-001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991802" y="1964361"/>
              <a:ext cx="1481897" cy="305213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0F963B43-4A8F-4CD4-8049-E1C2BB113BAF-L0-001.jpeg" descr="0F963B43-4A8F-4CD4-8049-E1C2BB113BAF-L0-001.jpeg"/>
            <p:cNvPicPr>
              <a:picLocks noChangeAspect="1"/>
            </p:cNvPicPr>
            <p:nvPr/>
          </p:nvPicPr>
          <p:blipFill rotWithShape="1">
            <a:blip r:embed="rId4">
              <a:extLst/>
            </a:blip>
            <a:srcRect l="14502" r="4747"/>
            <a:stretch/>
          </p:blipFill>
          <p:spPr>
            <a:xfrm>
              <a:off x="5562599" y="1958598"/>
              <a:ext cx="1524001" cy="30579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991803" y="5016501"/>
              <a:ext cx="1599156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400" b="1" i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MAN FUNG</a:t>
              </a:r>
              <a:endParaRPr lang="en-US" sz="1400" b="1" i="0" dirty="0">
                <a:solidFill>
                  <a:srgbClr val="000000">
                    <a:lumMod val="75000"/>
                    <a:lumOff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91802" y="5423932"/>
              <a:ext cx="3259898" cy="456168"/>
            </a:xfrm>
            <a:prstGeom prst="rect">
              <a:avLst/>
            </a:prstGeom>
            <a:solidFill>
              <a:srgbClr val="00B0F0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0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91803" y="5431057"/>
              <a:ext cx="2692400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140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體重減少了</a:t>
              </a:r>
              <a:r>
                <a:rPr lang="en-US" altLang="zh-TW" sz="140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</a:t>
              </a:r>
              <a:r>
                <a:rPr lang="zh-TW" altLang="en-US" sz="140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磅 </a:t>
              </a:r>
              <a:r>
                <a:rPr lang="en-US" altLang="zh-TW" sz="150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Lost 6 </a:t>
              </a:r>
              <a:r>
                <a:rPr lang="en-US" altLang="zh-TW" sz="1500" i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lbs</a:t>
              </a:r>
              <a:endParaRPr lang="en-US" altLang="zh-TW" sz="15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77503" y="5892799"/>
              <a:ext cx="337419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1200" i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↓</a:t>
              </a:r>
              <a:r>
                <a:rPr lang="en-US" altLang="zh-TW" sz="1200" i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6.8</a:t>
              </a:r>
              <a:r>
                <a:rPr lang="zh-TW" altLang="en-US" sz="1200" i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磅</a:t>
              </a:r>
              <a:r>
                <a:rPr lang="en-US" sz="1200" i="0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lbs</a:t>
              </a:r>
              <a:r>
                <a:rPr lang="en-US" sz="1200" i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↓</a:t>
              </a:r>
              <a:r>
                <a:rPr lang="en-US" altLang="zh-TW" sz="1200" i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en-US" sz="1200" i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%</a:t>
              </a:r>
              <a:r>
                <a:rPr lang="zh-TW" altLang="en-US" sz="1200" i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脂肪</a:t>
              </a:r>
              <a:r>
                <a:rPr lang="en-US" sz="1200" i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fat </a:t>
              </a:r>
            </a:p>
            <a:p>
              <a:pPr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1200" i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↓</a:t>
              </a:r>
              <a:r>
                <a:rPr lang="en-US" altLang="zh-TW" sz="1200" i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en-US" sz="1200" i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吋腰圍</a:t>
              </a:r>
              <a:r>
                <a:rPr lang="en-US" sz="1200" i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waistline inch 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761783" y="1206309"/>
            <a:ext cx="2752568" cy="3630929"/>
            <a:chOff x="7614983" y="1763336"/>
            <a:chExt cx="3670091" cy="4841238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5450"/>
            <a:stretch/>
          </p:blipFill>
          <p:spPr bwMode="auto">
            <a:xfrm>
              <a:off x="7614983" y="1763336"/>
              <a:ext cx="3670091" cy="484123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7614984" y="6180424"/>
              <a:ext cx="3660234" cy="419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43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0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875777" y="4935803"/>
            <a:ext cx="4572000" cy="207749"/>
          </a:xfrm>
          <a:prstGeom prst="rect">
            <a:avLst/>
          </a:prstGeom>
        </p:spPr>
        <p:txBody>
          <a:bodyPr lIns="68502" tIns="34289" rIns="68502" bIns="34289">
            <a:spAutoFit/>
          </a:bodyPr>
          <a:lstStyle/>
          <a:p>
            <a:pPr defTabSz="3424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9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以上見證並非典型。效果因人而異。</a:t>
            </a:r>
            <a:endParaRPr lang="en-US" sz="900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489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" y="914091"/>
            <a:ext cx="2557463" cy="3450887"/>
          </a:xfrm>
        </p:spPr>
        <p:txBody>
          <a:bodyPr/>
          <a:lstStyle/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CALVIN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IP</a:t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高級顧問經理級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7550" y="314008"/>
            <a:ext cx="4057863" cy="4593566"/>
          </a:xfrm>
          <a:prstGeom prst="rect">
            <a:avLst/>
          </a:prstGeom>
        </p:spPr>
        <p:txBody>
          <a:bodyPr wrap="square" lIns="68502" tIns="34289" rIns="68502" bIns="34289">
            <a:spAutoFit/>
          </a:bodyPr>
          <a:lstStyle/>
          <a:p>
            <a:pPr marL="214053" indent="-214053" defTabSz="34243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從事</a:t>
            </a:r>
            <a:r>
              <a:rPr lang="en-US" altLang="zh-TW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IT</a:t>
            </a:r>
            <a:r>
              <a:rPr lang="zh-TW" altLang="en-US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軟件銷售及行政工作</a:t>
            </a:r>
            <a:endParaRPr lang="en-US" altLang="zh-TW" sz="2100" i="0" dirty="0">
              <a:solidFill>
                <a:srgbClr val="000000">
                  <a:lumMod val="1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053" indent="-214053" defTabSz="34243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香港大學－營養學高級證書</a:t>
            </a:r>
            <a:endParaRPr lang="en-US" altLang="zh-TW" sz="2100" i="0" dirty="0">
              <a:solidFill>
                <a:srgbClr val="000000">
                  <a:lumMod val="1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053" indent="-214053" defTabSz="34243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ECCT</a:t>
            </a:r>
            <a:r>
              <a:rPr lang="zh-TW" altLang="en-US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授證訓練員</a:t>
            </a:r>
            <a:endParaRPr lang="en-US" altLang="zh-TW" sz="2100" i="0" dirty="0">
              <a:solidFill>
                <a:srgbClr val="000000">
                  <a:lumMod val="1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053" indent="-214053" defTabSz="34243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TLS®</a:t>
            </a:r>
            <a:r>
              <a:rPr lang="zh-TW" altLang="en-US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授證訓練員</a:t>
            </a:r>
            <a:endParaRPr lang="en-US" altLang="zh-TW" sz="2100" i="0" dirty="0">
              <a:solidFill>
                <a:srgbClr val="000000">
                  <a:lumMod val="1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053" indent="-214053" defTabSz="34243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Motives®</a:t>
            </a:r>
            <a:r>
              <a:rPr lang="zh-TW" altLang="en-US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授證訓練員</a:t>
            </a:r>
            <a:endParaRPr lang="en-US" altLang="zh-TW" sz="2100" i="0" dirty="0">
              <a:solidFill>
                <a:srgbClr val="000000">
                  <a:lumMod val="1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053" indent="-214053" defTabSz="34243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曾任</a:t>
            </a:r>
            <a:r>
              <a:rPr lang="en-US" altLang="zh-TW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UBP</a:t>
            </a:r>
            <a:r>
              <a:rPr lang="zh-TW" altLang="en-US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協調員</a:t>
            </a:r>
            <a:endParaRPr lang="en-US" altLang="zh-TW" sz="2100" i="0" dirty="0">
              <a:solidFill>
                <a:srgbClr val="000000">
                  <a:lumMod val="1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053" indent="-214053" defTabSz="34243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2100" i="0" dirty="0" err="1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曾任本地協調員</a:t>
            </a:r>
            <a:endParaRPr lang="en-US" altLang="zh-TW" sz="2100" i="0" dirty="0">
              <a:solidFill>
                <a:srgbClr val="000000">
                  <a:lumMod val="1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053" indent="-214053" defTabSz="34243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2100" i="0" dirty="0" err="1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總裁挑戰獎</a:t>
            </a:r>
            <a:endParaRPr lang="en-US" altLang="zh-TW" sz="2100" i="0" dirty="0">
              <a:solidFill>
                <a:srgbClr val="000000">
                  <a:lumMod val="1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053" indent="-214053" defTabSz="34243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2100" i="0" dirty="0" err="1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Motives®挑戰獎</a:t>
            </a:r>
            <a:endParaRPr lang="en-US" altLang="zh-TW" sz="2100" i="0" dirty="0">
              <a:solidFill>
                <a:srgbClr val="000000">
                  <a:lumMod val="1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053" indent="-214053" defTabSz="34243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2100" i="0" dirty="0" err="1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TLS®挑戰獎</a:t>
            </a:r>
            <a:endParaRPr lang="en-US" altLang="zh-TW" sz="2100" i="0" dirty="0">
              <a:solidFill>
                <a:srgbClr val="000000">
                  <a:lumMod val="1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053" indent="-214053" defTabSz="34243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本地研討會</a:t>
            </a:r>
            <a:r>
              <a:rPr lang="en-US" altLang="zh-TW" sz="2100" i="0" dirty="0" err="1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挑戰獎</a:t>
            </a:r>
            <a:endParaRPr lang="en-US" altLang="zh-TW" sz="2100" i="0" dirty="0">
              <a:solidFill>
                <a:srgbClr val="000000">
                  <a:lumMod val="1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053" indent="-214053" defTabSz="34243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2012</a:t>
            </a:r>
            <a:r>
              <a:rPr lang="zh-TW" altLang="en-US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年飛躍進步獎</a:t>
            </a:r>
            <a:endParaRPr lang="en-US" altLang="zh-TW" sz="2100" i="0" dirty="0">
              <a:solidFill>
                <a:srgbClr val="000000">
                  <a:lumMod val="1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053" indent="-214053" defTabSz="34243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2013</a:t>
            </a:r>
            <a:r>
              <a:rPr lang="zh-TW" altLang="en-US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年最高</a:t>
            </a:r>
            <a:r>
              <a:rPr lang="en-US" altLang="zh-TW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</a:t>
            </a:r>
            <a:r>
              <a:rPr lang="zh-TW" altLang="en-US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Cashback</a:t>
            </a:r>
            <a:r>
              <a:rPr lang="zh-TW" altLang="en-US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</a:t>
            </a:r>
            <a:endParaRPr lang="en-US" altLang="zh-TW" sz="2100" i="0" dirty="0">
              <a:solidFill>
                <a:srgbClr val="000000">
                  <a:lumMod val="1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053" indent="-214053" defTabSz="34243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連續四週佣金收入</a:t>
            </a:r>
            <a:r>
              <a:rPr lang="en-US" altLang="zh-TW" sz="2100" i="0" dirty="0">
                <a:solidFill>
                  <a:srgbClr val="000000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HK$138.000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8" r="7988"/>
          <a:stretch/>
        </p:blipFill>
        <p:spPr>
          <a:xfrm>
            <a:off x="2886076" y="977695"/>
            <a:ext cx="1957388" cy="3135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3908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1951" y="448057"/>
            <a:ext cx="5527674" cy="3523868"/>
          </a:xfrm>
        </p:spPr>
        <p:txBody>
          <a:bodyPr>
            <a:normAutofit/>
          </a:bodyPr>
          <a:lstStyle/>
          <a:p>
            <a:pPr marL="430460" indent="-430460">
              <a:lnSpc>
                <a:spcPts val="2475"/>
              </a:lnSpc>
              <a:buFont typeface="+mj-lt"/>
              <a:buAutoNum type="arabicPeriod"/>
            </a:pPr>
            <a:r>
              <a:rPr 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en-US" sz="2700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語音</a:t>
            </a:r>
            <a:endParaRPr lang="en-US" sz="2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30460" indent="-430460">
              <a:lnSpc>
                <a:spcPts val="2475"/>
              </a:lnSpc>
              <a:buFont typeface="+mj-lt"/>
              <a:buAutoNum type="arabicPeriod"/>
            </a:pPr>
            <a:r>
              <a:rPr 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en-US" sz="2700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教練指南（</a:t>
            </a:r>
            <a:r>
              <a:rPr lang="en-US" altLang="zh-TW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UFMS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下載）</a:t>
            </a:r>
            <a:endParaRPr lang="en-US" sz="2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30460" indent="-430460">
              <a:lnSpc>
                <a:spcPts val="2475"/>
              </a:lnSpc>
              <a:buFont typeface="+mj-lt"/>
              <a:buAutoNum type="arabicPeriod"/>
            </a:pPr>
            <a:r>
              <a:rPr 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en-US" sz="2700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事業指南（</a:t>
            </a:r>
            <a:r>
              <a:rPr lang="en-US" altLang="zh-TW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UFMS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下載）</a:t>
            </a:r>
            <a:endParaRPr lang="en-US" sz="2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295" indent="-385295">
              <a:lnSpc>
                <a:spcPts val="2475"/>
              </a:lnSpc>
              <a:buFont typeface="+mj-lt"/>
              <a:buAutoNum type="arabicPeriod"/>
            </a:pPr>
            <a:r>
              <a:rPr 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HK.TLSSLIM.COM</a:t>
            </a:r>
          </a:p>
          <a:p>
            <a:pPr marL="385295" indent="-385295">
              <a:lnSpc>
                <a:spcPts val="2475"/>
              </a:lnSpc>
              <a:buFont typeface="+mj-lt"/>
              <a:buAutoNum type="arabicPeriod"/>
            </a:pPr>
            <a:r>
              <a:rPr 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en-US" sz="2700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健康指南及日誌</a:t>
            </a:r>
            <a:endParaRPr lang="en-US" sz="2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295" indent="-385295">
              <a:lnSpc>
                <a:spcPts val="2475"/>
              </a:lnSpc>
              <a:buFont typeface="+mj-lt"/>
              <a:buAutoNum type="arabicPeriod"/>
            </a:pPr>
            <a:r>
              <a:rPr 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en-US" sz="2700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101 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TLS 201</a:t>
            </a:r>
          </a:p>
          <a:p>
            <a:pPr marL="385295" indent="-385295">
              <a:lnSpc>
                <a:spcPts val="2475"/>
              </a:lnSpc>
              <a:buFont typeface="+mj-lt"/>
              <a:buAutoNum type="arabicPeriod"/>
            </a:pPr>
            <a:r>
              <a:rPr 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en-US" sz="2700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纖營體驗坊</a:t>
            </a:r>
            <a:endParaRPr lang="en-US" sz="2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ebbiel\AppData\Local\Microsoft\Windows\Temporary Internet Files\Content.Outlook\WUPGK9UN\TLS activity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61" b="68473"/>
          <a:stretch/>
        </p:blipFill>
        <p:spPr bwMode="auto">
          <a:xfrm rot="21255310">
            <a:off x="3140013" y="3884353"/>
            <a:ext cx="1573555" cy="1162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debbiel\AppData\Local\Microsoft\Windows\Temporary Internet Files\Content.Outlook\WUPGK9UN\TLS activity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00" t="33016" b="33492"/>
          <a:stretch/>
        </p:blipFill>
        <p:spPr bwMode="auto">
          <a:xfrm rot="397006">
            <a:off x="6941517" y="3822670"/>
            <a:ext cx="1635460" cy="1162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3" descr="C:\Users\debbiel\AppData\Local\Microsoft\Windows\Temporary Internet Files\Content.Outlook\WUPGK9UN\TLS activity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239" t="33254" r="50639" b="33254"/>
          <a:stretch/>
        </p:blipFill>
        <p:spPr bwMode="auto">
          <a:xfrm>
            <a:off x="4997886" y="3808516"/>
            <a:ext cx="1635460" cy="1162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" y="1878526"/>
            <a:ext cx="2586038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TW" sz="3300" b="1" i="0" dirty="0">
                <a:latin typeface="微軟正黑體" panose="020B0604030504040204" pitchFamily="34" charset="-120"/>
              </a:rPr>
              <a:t>TLS</a:t>
            </a:r>
          </a:p>
          <a:p>
            <a:pPr algn="ctr" fontAlgn="auto">
              <a:spcAft>
                <a:spcPts val="0"/>
              </a:spcAft>
            </a:pPr>
            <a:r>
              <a:rPr lang="zh-TW" altLang="en-US" sz="3300" b="1" i="0" dirty="0">
                <a:latin typeface="微軟正黑體" panose="020B0604030504040204" pitchFamily="34" charset="-120"/>
              </a:rPr>
              <a:t>行動計劃</a:t>
            </a:r>
            <a:endParaRPr lang="en-US" sz="3300" b="1" i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197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1951" y="782384"/>
            <a:ext cx="5139054" cy="3840480"/>
          </a:xfrm>
        </p:spPr>
        <p:txBody>
          <a:bodyPr>
            <a:normAutofit/>
          </a:bodyPr>
          <a:lstStyle/>
          <a:p>
            <a:r>
              <a:rPr lang="zh-TW" altLang="en-US" sz="2700" dirty="0">
                <a:latin typeface="+mn-ea"/>
              </a:rPr>
              <a:t>對</a:t>
            </a:r>
            <a:r>
              <a:rPr lang="en-US" sz="2700" dirty="0">
                <a:latin typeface="+mn-ea"/>
              </a:rPr>
              <a:t>TLS</a:t>
            </a:r>
            <a:r>
              <a:rPr lang="en-US" sz="2700" baseline="30000" dirty="0">
                <a:latin typeface="+mn-ea"/>
              </a:rPr>
              <a:t>®</a:t>
            </a:r>
            <a:r>
              <a:rPr lang="zh-TW" altLang="en-US" sz="2700" dirty="0">
                <a:latin typeface="+mn-ea"/>
              </a:rPr>
              <a:t>健康生活纖營計劃作出承諾及付出</a:t>
            </a:r>
            <a:endParaRPr lang="en-US" altLang="zh-TW" sz="2700" dirty="0">
              <a:latin typeface="+mn-ea"/>
            </a:endParaRPr>
          </a:p>
          <a:p>
            <a:r>
              <a:rPr lang="zh-TW" altLang="en-US" sz="2700" dirty="0">
                <a:latin typeface="+mn-ea"/>
              </a:rPr>
              <a:t>親身體驗計劃</a:t>
            </a:r>
            <a:endParaRPr lang="en-US" sz="2700" dirty="0">
              <a:latin typeface="+mn-ea"/>
            </a:endParaRPr>
          </a:p>
          <a:p>
            <a:r>
              <a:rPr lang="zh-TW" altLang="en-US" sz="2700" dirty="0">
                <a:latin typeface="+mn-ea"/>
              </a:rPr>
              <a:t>建立你的清單及向身邊的人介紹</a:t>
            </a:r>
            <a:endParaRPr lang="en-US" sz="2700" dirty="0">
              <a:latin typeface="+mn-ea"/>
            </a:endParaRPr>
          </a:p>
          <a:p>
            <a:pPr lvl="1"/>
            <a:r>
              <a:rPr lang="en-US" sz="2400" dirty="0">
                <a:latin typeface="+mn-ea"/>
              </a:rPr>
              <a:t>“</a:t>
            </a:r>
            <a:r>
              <a:rPr lang="zh-TW" altLang="en-US" sz="2400" dirty="0">
                <a:latin typeface="+mn-ea"/>
              </a:rPr>
              <a:t>你認識哪些人</a:t>
            </a:r>
            <a:r>
              <a:rPr lang="en-US" sz="2400" dirty="0">
                <a:latin typeface="+mn-ea"/>
              </a:rPr>
              <a:t>...”</a:t>
            </a:r>
          </a:p>
          <a:p>
            <a:pPr lvl="2"/>
            <a:r>
              <a:rPr lang="zh-TW" altLang="en-US" sz="2100" dirty="0">
                <a:latin typeface="+mn-ea"/>
              </a:rPr>
              <a:t>長期節食人士</a:t>
            </a:r>
            <a:endParaRPr lang="en-US" sz="2100" dirty="0">
              <a:latin typeface="+mn-ea"/>
            </a:endParaRPr>
          </a:p>
          <a:p>
            <a:pPr lvl="2"/>
            <a:r>
              <a:rPr lang="zh-TW" altLang="en-US" sz="2100" dirty="0">
                <a:latin typeface="+mn-ea"/>
              </a:rPr>
              <a:t>以食物減壓人士</a:t>
            </a:r>
            <a:endParaRPr lang="en-US" sz="2100" dirty="0">
              <a:latin typeface="+mn-ea"/>
            </a:endParaRPr>
          </a:p>
          <a:p>
            <a:pPr lvl="2"/>
            <a:r>
              <a:rPr lang="zh-TW" altLang="en-US" sz="2100" dirty="0">
                <a:latin typeface="+mn-ea"/>
              </a:rPr>
              <a:t>想減重的人</a:t>
            </a:r>
            <a:endParaRPr lang="en-US" sz="2100" dirty="0">
              <a:latin typeface="+mn-ea"/>
            </a:endParaRPr>
          </a:p>
          <a:p>
            <a:pPr lvl="2"/>
            <a:r>
              <a:rPr lang="zh-TW" altLang="en-US" sz="2100" dirty="0">
                <a:latin typeface="+mn-ea"/>
              </a:rPr>
              <a:t>健康狀況不理想的人</a:t>
            </a:r>
            <a:endParaRPr lang="en-US" sz="2100" dirty="0">
              <a:latin typeface="+mn-ea"/>
            </a:endParaRPr>
          </a:p>
        </p:txBody>
      </p:sp>
      <p:pic>
        <p:nvPicPr>
          <p:cNvPr id="4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" y="1878526"/>
            <a:ext cx="2586038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TW" sz="3300" b="1" i="0" dirty="0">
                <a:latin typeface="微軟正黑體"/>
              </a:rPr>
              <a:t>TLS</a:t>
            </a:r>
          </a:p>
          <a:p>
            <a:pPr algn="ctr" fontAlgn="auto">
              <a:spcAft>
                <a:spcPts val="0"/>
              </a:spcAft>
            </a:pPr>
            <a:r>
              <a:rPr lang="zh-TW" altLang="en-US" sz="3300" b="1" i="0" dirty="0">
                <a:latin typeface="微軟正黑體"/>
              </a:rPr>
              <a:t>行動計劃</a:t>
            </a:r>
            <a:endParaRPr lang="en-US" sz="3300" b="1" i="0" dirty="0"/>
          </a:p>
        </p:txBody>
      </p:sp>
    </p:spTree>
    <p:extLst>
      <p:ext uri="{BB962C8B-B14F-4D97-AF65-F5344CB8AC3E}">
        <p14:creationId xmlns:p14="http://schemas.microsoft.com/office/powerpoint/2010/main" val="420503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274" y="1762343"/>
            <a:ext cx="2117446" cy="185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73483" y="602944"/>
            <a:ext cx="5486400" cy="2441448"/>
          </a:xfrm>
          <a:prstGeom prst="rect">
            <a:avLst/>
          </a:prstGeom>
        </p:spPr>
        <p:txBody>
          <a:bodyPr vert="horz" lIns="68502" tIns="34289" rIns="68502" bIns="34289" rtlCol="0"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b="1" i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TRANSITIONS LIFESTYLE SYSTEM</a:t>
            </a:r>
            <a:br>
              <a:rPr lang="en-US" b="1" i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i="0" dirty="0" smtClean="0">
                <a:latin typeface="微軟正黑體" panose="020B0604030504040204" pitchFamily="34" charset="-120"/>
              </a:rPr>
              <a:t>健康生活纖營計劃</a:t>
            </a:r>
            <a:endParaRPr lang="en-US" b="1" i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57053" y="3502685"/>
            <a:ext cx="5486400" cy="685800"/>
          </a:xfrm>
          <a:prstGeom prst="rect">
            <a:avLst/>
          </a:prstGeom>
        </p:spPr>
        <p:txBody>
          <a:bodyPr vert="horz" lIns="68502" tIns="34289" rIns="68502" bIns="34289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Caviar Dreams" panose="020B04020202040205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Caviar Dreams" panose="020B04020202040205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Caviar Dreams" panose="020B04020202040205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viar Dreams" panose="020B04020202040205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viar Dreams" panose="020B04020202040205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Clr>
                <a:srgbClr val="40BAD2"/>
              </a:buClr>
            </a:pPr>
            <a:r>
              <a:rPr lang="zh-TW" altLang="en-US" sz="2100" b="1" i="0">
                <a:solidFill>
                  <a:srgbClr val="40BAD2">
                    <a:lumMod val="20000"/>
                    <a:lumOff val="80000"/>
                  </a:srgbClr>
                </a:solidFill>
                <a:latin typeface="微軟正黑體" panose="020B0604030504040204" pitchFamily="34" charset="-120"/>
              </a:rPr>
              <a:t>展開新開始</a:t>
            </a:r>
            <a:r>
              <a:rPr lang="en-US" altLang="zh-TW" sz="2100" b="1" i="0">
                <a:solidFill>
                  <a:srgbClr val="40BAD2">
                    <a:lumMod val="20000"/>
                    <a:lumOff val="80000"/>
                  </a:srgbClr>
                </a:solidFill>
                <a:latin typeface="微軟正黑體" panose="020B0604030504040204" pitchFamily="34" charset="-120"/>
              </a:rPr>
              <a:t>……</a:t>
            </a:r>
            <a:endParaRPr lang="en-US" sz="2100" b="1" i="0">
              <a:solidFill>
                <a:srgbClr val="40BAD2">
                  <a:lumMod val="20000"/>
                  <a:lumOff val="8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spcAft>
                <a:spcPts val="0"/>
              </a:spcAft>
              <a:buClr>
                <a:srgbClr val="40BAD2"/>
              </a:buClr>
            </a:pPr>
            <a:r>
              <a:rPr lang="zh-TW" altLang="en-US" sz="2100" b="1" i="0">
                <a:solidFill>
                  <a:srgbClr val="40BAD2">
                    <a:lumMod val="20000"/>
                    <a:lumOff val="80000"/>
                  </a:srgbClr>
                </a:solidFill>
                <a:latin typeface="微軟正黑體" panose="020B0604030504040204" pitchFamily="34" charset="-120"/>
              </a:rPr>
              <a:t>参與</a:t>
            </a:r>
            <a:r>
              <a:rPr lang="en-US" sz="2100" b="1" i="0">
                <a:solidFill>
                  <a:srgbClr val="40BAD2">
                    <a:lumMod val="20000"/>
                    <a:lumOff val="8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100" b="1" i="0">
                <a:solidFill>
                  <a:srgbClr val="40BAD2">
                    <a:lumMod val="20000"/>
                    <a:lumOff val="80000"/>
                  </a:srgbClr>
                </a:solidFill>
                <a:latin typeface="微軟正黑體" panose="020B0604030504040204" pitchFamily="34" charset="-120"/>
              </a:rPr>
              <a:t> </a:t>
            </a:r>
            <a:r>
              <a:rPr lang="en-US" sz="2100" b="1" i="0">
                <a:solidFill>
                  <a:srgbClr val="40BAD2">
                    <a:lumMod val="20000"/>
                    <a:lumOff val="8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|</a:t>
            </a:r>
            <a:r>
              <a:rPr lang="zh-TW" altLang="en-US" sz="2100" b="1" i="0">
                <a:solidFill>
                  <a:srgbClr val="40BAD2">
                    <a:lumMod val="20000"/>
                    <a:lumOff val="80000"/>
                  </a:srgbClr>
                </a:solidFill>
                <a:latin typeface="微軟正黑體" panose="020B0604030504040204" pitchFamily="34" charset="-120"/>
              </a:rPr>
              <a:t>  教育</a:t>
            </a:r>
            <a:r>
              <a:rPr lang="en-US" sz="2100" b="1" i="0">
                <a:solidFill>
                  <a:srgbClr val="40BAD2">
                    <a:lumMod val="20000"/>
                    <a:lumOff val="8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100" b="1" i="0">
                <a:solidFill>
                  <a:srgbClr val="40BAD2">
                    <a:lumMod val="20000"/>
                    <a:lumOff val="80000"/>
                  </a:srgbClr>
                </a:solidFill>
                <a:latin typeface="微軟正黑體" panose="020B0604030504040204" pitchFamily="34" charset="-120"/>
              </a:rPr>
              <a:t> </a:t>
            </a:r>
            <a:r>
              <a:rPr lang="en-US" sz="2100" b="1" i="0">
                <a:solidFill>
                  <a:srgbClr val="40BAD2">
                    <a:lumMod val="20000"/>
                    <a:lumOff val="8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|</a:t>
            </a:r>
            <a:r>
              <a:rPr lang="zh-TW" altLang="en-US" sz="2100" b="1" i="0">
                <a:solidFill>
                  <a:srgbClr val="40BAD2">
                    <a:lumMod val="20000"/>
                    <a:lumOff val="80000"/>
                  </a:srgbClr>
                </a:solidFill>
                <a:latin typeface="微軟正黑體" panose="020B0604030504040204" pitchFamily="34" charset="-120"/>
              </a:rPr>
              <a:t> 賦予能力</a:t>
            </a:r>
            <a:endParaRPr lang="en-US" sz="2100" b="1" i="0" dirty="0">
              <a:solidFill>
                <a:srgbClr val="40BAD2">
                  <a:lumMod val="20000"/>
                  <a:lumOff val="8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071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" y="842930"/>
            <a:ext cx="2571749" cy="3450887"/>
          </a:xfrm>
        </p:spPr>
        <p:txBody>
          <a:bodyPr>
            <a:normAutofit/>
          </a:bodyPr>
          <a:lstStyle/>
          <a:p>
            <a:pPr algn="ctr"/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這並不困難。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而事實上，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是容易的。</a:t>
            </a:r>
            <a:endParaRPr lang="en-US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1951" y="665580"/>
            <a:ext cx="5815636" cy="3840480"/>
          </a:xfrm>
        </p:spPr>
        <p:txBody>
          <a:bodyPr>
            <a:normAutofit/>
          </a:bodyPr>
          <a:lstStyle/>
          <a:p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你需要幫助嗎？</a:t>
            </a:r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你有渴望嗎？</a:t>
            </a:r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你願意付出多少？</a:t>
            </a:r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你可以付擔多少？</a:t>
            </a:r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選擇屬於你的個人化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計劃。</a:t>
            </a:r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2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能給你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b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1951" y="690944"/>
            <a:ext cx="5486400" cy="3840480"/>
          </a:xfrm>
        </p:spPr>
        <p:txBody>
          <a:bodyPr>
            <a:normAutofit/>
          </a:bodyPr>
          <a:lstStyle/>
          <a:p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減少脂肪</a:t>
            </a:r>
            <a:endParaRPr lang="en-US" sz="3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減少尺寸</a:t>
            </a:r>
            <a:endParaRPr lang="en-US" sz="3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提升能量</a:t>
            </a:r>
            <a:endParaRPr lang="en-US" altLang="zh-TW" sz="3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全新態度</a:t>
            </a:r>
            <a:endParaRPr lang="en-US" sz="3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健康生活模式</a:t>
            </a:r>
            <a:endParaRPr lang="en-US" sz="3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個人化計劃</a:t>
            </a:r>
            <a:endParaRPr lang="en-US" sz="3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8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7479" y="1694843"/>
            <a:ext cx="5847962" cy="2000250"/>
          </a:xfrm>
        </p:spPr>
        <p:txBody>
          <a:bodyPr>
            <a:noAutofit/>
          </a:bodyPr>
          <a:lstStyle/>
          <a:p>
            <a:pPr marL="385295" indent="-385295">
              <a:buFont typeface="+mj-lt"/>
              <a:buAutoNum type="arabicPeriod"/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低升糖飲食</a:t>
            </a:r>
            <a:endParaRPr lang="en-US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295" indent="-385295">
              <a:buFont typeface="+mj-lt"/>
              <a:buAutoNum type="arabicPeriod"/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身體組成</a:t>
            </a:r>
            <a:r>
              <a:rPr 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marL="385295" indent="-385295">
              <a:buFont typeface="+mj-lt"/>
              <a:buAutoNum type="arabicPeriod"/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營養補充品</a:t>
            </a:r>
            <a:endParaRPr lang="en-US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295" indent="-385295">
              <a:buFont typeface="+mj-lt"/>
              <a:buAutoNum type="arabicPeriod"/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  <a:endParaRPr lang="en-US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36810" y="611596"/>
            <a:ext cx="3860541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0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TLS® 4 </a:t>
            </a:r>
            <a:r>
              <a:rPr lang="zh-TW" altLang="en-US" sz="3000" b="1" i="0" dirty="0">
                <a:solidFill>
                  <a:srgbClr val="000000"/>
                </a:solidFill>
                <a:latin typeface="微軟正黑體" panose="020B0604030504040204" pitchFamily="34" charset="-120"/>
              </a:rPr>
              <a:t>大元素</a:t>
            </a:r>
            <a:endParaRPr lang="en-US" sz="3000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1878526"/>
            <a:ext cx="2586038" cy="1165622"/>
          </a:xfrm>
        </p:spPr>
        <p:txBody>
          <a:bodyPr>
            <a:noAutofit/>
          </a:bodyPr>
          <a:lstStyle/>
          <a:p>
            <a:pPr algn="ctr"/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是有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科學根據的</a:t>
            </a:r>
            <a:endParaRPr lang="en-US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266" y="953381"/>
            <a:ext cx="2511028" cy="356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07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7479" y="1694843"/>
            <a:ext cx="5847962" cy="2000250"/>
          </a:xfrm>
        </p:spPr>
        <p:txBody>
          <a:bodyPr>
            <a:noAutofit/>
          </a:bodyPr>
          <a:lstStyle/>
          <a:p>
            <a:pPr marL="385295" indent="-385295">
              <a:buFont typeface="+mj-lt"/>
              <a:buAutoNum type="arabicPeriod"/>
            </a:pPr>
            <a:endParaRPr lang="en-US" sz="27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36811" y="611596"/>
            <a:ext cx="4416490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i="0" dirty="0" smtClean="0">
                <a:solidFill>
                  <a:srgbClr val="40BA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b="1" i="0" dirty="0" smtClean="0">
                <a:solidFill>
                  <a:srgbClr val="000000"/>
                </a:solidFill>
                <a:latin typeface="微軟正黑體" panose="020B0604030504040204" pitchFamily="34" charset="-120"/>
              </a:rPr>
              <a:t>低升糖飲食</a:t>
            </a:r>
            <a:endParaRPr lang="en-US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750" y="1356441"/>
            <a:ext cx="5454494" cy="385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" y="1878526"/>
            <a:ext cx="2586038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TW" sz="3300" b="1" i="0" dirty="0">
                <a:latin typeface="微軟正黑體" panose="020B0604030504040204" pitchFamily="34" charset="-120"/>
              </a:rPr>
              <a:t>TLS</a:t>
            </a:r>
            <a:r>
              <a:rPr lang="zh-TW" altLang="en-US" sz="3300" b="1" i="0" dirty="0">
                <a:latin typeface="微軟正黑體" panose="020B0604030504040204" pitchFamily="34" charset="-120"/>
              </a:rPr>
              <a:t> 是有</a:t>
            </a:r>
            <a:r>
              <a:rPr lang="en-US" altLang="zh-TW" sz="3300" b="1" i="0" dirty="0">
                <a:latin typeface="微軟正黑體" panose="020B0604030504040204" pitchFamily="34" charset="-120"/>
              </a:rPr>
              <a:t/>
            </a:r>
            <a:br>
              <a:rPr lang="en-US" altLang="zh-TW" sz="3300" b="1" i="0" dirty="0">
                <a:latin typeface="微軟正黑體" panose="020B0604030504040204" pitchFamily="34" charset="-120"/>
              </a:rPr>
            </a:br>
            <a:r>
              <a:rPr lang="zh-TW" altLang="en-US" sz="3300" b="1" i="0" dirty="0">
                <a:latin typeface="微軟正黑體" panose="020B0604030504040204" pitchFamily="34" charset="-120"/>
              </a:rPr>
              <a:t>科學根據的</a:t>
            </a:r>
            <a:endParaRPr lang="en-US" sz="3300" b="1" i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582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36825" y="611596"/>
            <a:ext cx="4292665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i="0" dirty="0" smtClean="0">
                <a:solidFill>
                  <a:srgbClr val="40BA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b="1" i="0" dirty="0" smtClean="0">
                <a:solidFill>
                  <a:srgbClr val="000000"/>
                </a:solidFill>
                <a:latin typeface="微軟正黑體" panose="020B0604030504040204" pitchFamily="34" charset="-120"/>
              </a:rPr>
              <a:t>身體組成</a:t>
            </a:r>
            <a:r>
              <a:rPr lang="en-US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4"/>
          <a:stretch/>
        </p:blipFill>
        <p:spPr>
          <a:xfrm>
            <a:off x="3552825" y="1194422"/>
            <a:ext cx="3637636" cy="38205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84709" y="1194426"/>
            <a:ext cx="503981" cy="288539"/>
          </a:xfrm>
          <a:prstGeom prst="rect">
            <a:avLst/>
          </a:prstGeom>
          <a:solidFill>
            <a:schemeClr val="bg1"/>
          </a:solidFill>
        </p:spPr>
        <p:txBody>
          <a:bodyPr wrap="none" lIns="68502" tIns="34289" rIns="68502" bIns="34289" rtlCol="0">
            <a:spAutoFit/>
          </a:bodyPr>
          <a:lstStyle/>
          <a:p>
            <a:pPr defTabSz="3424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1400" i="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肌肉</a:t>
            </a:r>
            <a:endParaRPr lang="en-US" sz="1400" i="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24631" y="1447228"/>
            <a:ext cx="503981" cy="288539"/>
          </a:xfrm>
          <a:prstGeom prst="rect">
            <a:avLst/>
          </a:prstGeom>
          <a:solidFill>
            <a:schemeClr val="bg1"/>
          </a:solidFill>
        </p:spPr>
        <p:txBody>
          <a:bodyPr wrap="none" lIns="68502" tIns="34289" rIns="68502" bIns="34289" rtlCol="0">
            <a:spAutoFit/>
          </a:bodyPr>
          <a:lstStyle/>
          <a:p>
            <a:pPr defTabSz="3424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1400" i="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脂肪</a:t>
            </a:r>
            <a:endParaRPr lang="en-US" sz="1400" i="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7569" y="2617470"/>
            <a:ext cx="503981" cy="288539"/>
          </a:xfrm>
          <a:prstGeom prst="rect">
            <a:avLst/>
          </a:prstGeom>
          <a:solidFill>
            <a:schemeClr val="bg1"/>
          </a:solidFill>
        </p:spPr>
        <p:txBody>
          <a:bodyPr wrap="none" lIns="68502" tIns="34289" rIns="68502" bIns="34289" rtlCol="0">
            <a:spAutoFit/>
          </a:bodyPr>
          <a:lstStyle/>
          <a:p>
            <a:pPr defTabSz="3424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1400" i="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肌肉</a:t>
            </a:r>
            <a:endParaRPr lang="en-US" sz="1400" i="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99916" y="2848817"/>
            <a:ext cx="503981" cy="288539"/>
          </a:xfrm>
          <a:prstGeom prst="rect">
            <a:avLst/>
          </a:prstGeom>
          <a:solidFill>
            <a:schemeClr val="bg1"/>
          </a:solidFill>
        </p:spPr>
        <p:txBody>
          <a:bodyPr wrap="none" lIns="68502" tIns="34289" rIns="68502" bIns="34289" rtlCol="0">
            <a:spAutoFit/>
          </a:bodyPr>
          <a:lstStyle/>
          <a:p>
            <a:pPr defTabSz="3424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1400" i="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脂肪</a:t>
            </a:r>
            <a:endParaRPr lang="en-US" sz="1400" i="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06734" y="2063495"/>
            <a:ext cx="1582783" cy="288539"/>
          </a:xfrm>
          <a:prstGeom prst="rect">
            <a:avLst/>
          </a:prstGeom>
          <a:solidFill>
            <a:schemeClr val="bg1"/>
          </a:solidFill>
        </p:spPr>
        <p:txBody>
          <a:bodyPr wrap="square" lIns="68502" tIns="34289" rIns="68502" bIns="34289" rtlCol="0">
            <a:spAutoFit/>
          </a:bodyPr>
          <a:lstStyle/>
          <a:p>
            <a:pPr defTabSz="3424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1400" i="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新陳代謝減慢</a:t>
            </a:r>
            <a:endParaRPr lang="en-US" sz="1400" i="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0542" y="3606003"/>
            <a:ext cx="1582783" cy="288539"/>
          </a:xfrm>
          <a:prstGeom prst="rect">
            <a:avLst/>
          </a:prstGeom>
          <a:solidFill>
            <a:schemeClr val="bg1"/>
          </a:solidFill>
        </p:spPr>
        <p:txBody>
          <a:bodyPr wrap="square" lIns="68502" tIns="34289" rIns="68502" bIns="34289" rtlCol="0">
            <a:spAutoFit/>
          </a:bodyPr>
          <a:lstStyle/>
          <a:p>
            <a:pPr defTabSz="3424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1400" i="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健康新陳代謝</a:t>
            </a:r>
            <a:endParaRPr lang="en-US" sz="1400" i="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" y="1878526"/>
            <a:ext cx="2586038" cy="1165622"/>
          </a:xfrm>
        </p:spPr>
        <p:txBody>
          <a:bodyPr>
            <a:noAutofit/>
          </a:bodyPr>
          <a:lstStyle/>
          <a:p>
            <a:pPr algn="ctr"/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是有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科學根據的</a:t>
            </a:r>
            <a:endParaRPr lang="en-US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819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36810" y="611596"/>
            <a:ext cx="3860541" cy="1165622"/>
          </a:xfrm>
          <a:prstGeom prst="rect">
            <a:avLst/>
          </a:prstGeom>
        </p:spPr>
        <p:txBody>
          <a:bodyPr vert="horz" lIns="68502" tIns="34289" rIns="6850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Caviar Dreams" panose="020B04020202040205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i="0" dirty="0" smtClean="0">
                <a:solidFill>
                  <a:srgbClr val="40BA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b="1" i="0" dirty="0" smtClean="0">
                <a:solidFill>
                  <a:srgbClr val="000000"/>
                </a:solidFill>
                <a:latin typeface="微軟正黑體" panose="020B0604030504040204" pitchFamily="34" charset="-120"/>
              </a:rPr>
              <a:t>營養補充品</a:t>
            </a:r>
            <a:endParaRPr lang="en-US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26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:\All Brands\TLS Weight Loss Solution\CORE\Image\HK_tlsCore800x800_14082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328" y="1181539"/>
            <a:ext cx="2915090" cy="291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M:\All Brands\TLS Weight Loss Solution\Tonalin CLA\Image\HK_CLA_image_1409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564" y="2208810"/>
            <a:ext cx="3276763" cy="327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14822" y="1816394"/>
            <a:ext cx="4762941" cy="838689"/>
          </a:xfrm>
          <a:prstGeom prst="rect">
            <a:avLst/>
          </a:prstGeom>
          <a:noFill/>
        </p:spPr>
        <p:txBody>
          <a:bodyPr wrap="none" lIns="68502" tIns="34289" rIns="68502" bIns="34289" rtlCol="0">
            <a:spAutoFit/>
          </a:bodyPr>
          <a:lstStyle/>
          <a:p>
            <a:pPr defTabSz="342434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en-US" sz="2100" b="1" i="0" baseline="30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CORE</a:t>
            </a:r>
            <a:r>
              <a:rPr lang="zh-TW" alt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高效修身配方</a:t>
            </a:r>
          </a:p>
          <a:p>
            <a:pPr defTabSz="34243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00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34243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CODE: HK6462 | UC: $360 | SR: $503 | BV:32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9743" y="3835694"/>
            <a:ext cx="4762941" cy="838689"/>
          </a:xfrm>
          <a:prstGeom prst="rect">
            <a:avLst/>
          </a:prstGeom>
          <a:noFill/>
        </p:spPr>
        <p:txBody>
          <a:bodyPr wrap="none" lIns="68502" tIns="34289" rIns="68502" bIns="34289" rtlCol="0">
            <a:spAutoFit/>
          </a:bodyPr>
          <a:lstStyle/>
          <a:p>
            <a:pPr defTabSz="342434"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en-US" altLang="zh-TW" sz="2100" b="1" i="0" baseline="30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塑身去脂配方－紅花籽油精華</a:t>
            </a:r>
            <a:endParaRPr lang="en-US" altLang="zh-TW" sz="2100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342434" eaLnBrk="1" hangingPunct="1">
              <a:spcBef>
                <a:spcPts val="0"/>
              </a:spcBef>
              <a:spcAft>
                <a:spcPts val="0"/>
              </a:spcAft>
            </a:pPr>
            <a:endParaRPr lang="en-US" sz="1100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342434" eaLnBrk="1" hangingPunct="1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CODE: HK6428 | UC: $293 | SR: $410 | BV:22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" y="1878526"/>
            <a:ext cx="2586038" cy="1165622"/>
          </a:xfrm>
        </p:spPr>
        <p:txBody>
          <a:bodyPr>
            <a:noAutofit/>
          </a:bodyPr>
          <a:lstStyle/>
          <a:p>
            <a:pPr algn="ctr"/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是有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科學根據的</a:t>
            </a:r>
            <a:endParaRPr lang="en-US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329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629A0216-3BBD-45C0-B63F-2683BEA18F60}"/>
    </a:ext>
  </a:extLst>
</a:theme>
</file>

<file path=ppt/theme/theme6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4992</TotalTime>
  <Pages>0</Pages>
  <Words>1272</Words>
  <Characters>0</Characters>
  <Application>Microsoft Office PowerPoint</Application>
  <DocSecurity>0</DocSecurity>
  <PresentationFormat>On-screen Show (16:9)</PresentationFormat>
  <Lines>0</Lines>
  <Paragraphs>186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Arial</vt:lpstr>
      <vt:lpstr>華康儷中黑</vt:lpstr>
      <vt:lpstr>Garamond</vt:lpstr>
      <vt:lpstr>Corbel</vt:lpstr>
      <vt:lpstr>Apple LiGothic</vt:lpstr>
      <vt:lpstr>Wingdings 2</vt:lpstr>
      <vt:lpstr>微軟正黑體</vt:lpstr>
      <vt:lpstr>Caviar Dreams</vt:lpstr>
      <vt:lpstr>Calibri Light</vt:lpstr>
      <vt:lpstr>Calibri</vt:lpstr>
      <vt:lpstr>新細明體</vt:lpstr>
      <vt:lpstr>Heiti TC Light</vt:lpstr>
      <vt:lpstr>2_Custom Design</vt:lpstr>
      <vt:lpstr>1_Custom Design</vt:lpstr>
      <vt:lpstr>Custom Design</vt:lpstr>
      <vt:lpstr>5_Office Theme</vt:lpstr>
      <vt:lpstr>Frame</vt:lpstr>
      <vt:lpstr>PowerPoint Presentation</vt:lpstr>
      <vt:lpstr>TRANSITIONS LIFESTYLE SYSTEM 健康生活纖營計劃</vt:lpstr>
      <vt:lpstr>CALVIN IP  高級顧問經理級 </vt:lpstr>
      <vt:lpstr>這並不困難。 而事實上， 是容易的。</vt:lpstr>
      <vt:lpstr>TLS  能給你…  </vt:lpstr>
      <vt:lpstr>TLS 是有 科學根據的</vt:lpstr>
      <vt:lpstr>PowerPoint Presentation</vt:lpstr>
      <vt:lpstr>TLS 是有 科學根據的</vt:lpstr>
      <vt:lpstr>TLS 是有 科學根據的</vt:lpstr>
      <vt:lpstr>TLS 是有 科學根據的</vt:lpstr>
      <vt:lpstr>TLS 是有 科學根據的</vt:lpstr>
      <vt:lpstr>TLS 是有 科學根據的</vt:lpstr>
      <vt:lpstr>TLS 是有 科學根據的</vt:lpstr>
      <vt:lpstr>TLS 是有 科學根據的</vt:lpstr>
      <vt:lpstr>PowerPoint Presentation</vt:lpstr>
      <vt:lpstr>TLS 是有 科學根據的</vt:lpstr>
      <vt:lpstr>TLS 是有 科學根據的</vt:lpstr>
      <vt:lpstr>TLS 是有 科學根據的</vt:lpstr>
      <vt:lpstr>TLS 是有 科學根據的</vt:lpstr>
      <vt:lpstr>TLS 是有 科學根據的</vt:lpstr>
      <vt:lpstr>TLS 是有 科學根據的</vt:lpstr>
      <vt:lpstr>TLS 是有 科學根據的</vt:lpstr>
      <vt:lpstr>TLS 是有 科學根據的</vt:lpstr>
      <vt:lpstr>TLS 是有 科學根據的</vt:lpstr>
      <vt:lpstr>TLS 是有 科學根據的</vt:lpstr>
      <vt:lpstr>TLS 是有 科學根據的</vt:lpstr>
      <vt:lpstr>TLS 是有 科學根據的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十二週Leader訓練</dc:title>
  <dc:creator>Apple Lee</dc:creator>
  <cp:lastModifiedBy>Chelsie Lee</cp:lastModifiedBy>
  <cp:revision>493</cp:revision>
  <cp:lastPrinted>2017-09-30T09:13:32Z</cp:lastPrinted>
  <dcterms:created xsi:type="dcterms:W3CDTF">2008-11-20T14:38:07Z</dcterms:created>
  <dcterms:modified xsi:type="dcterms:W3CDTF">2017-11-08T06:44:30Z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1033-9.1.0.4550</vt:lpwstr>
  </property>
</Properties>
</file>